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6858000" cx="9144000"/>
  <p:notesSz cx="6805600" cy="9939325"/>
  <p:embeddedFontLst>
    <p:embeddedFont>
      <p:font typeface="Pinyon Script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251B7AD-2884-421F-B426-948EB4AD7DC9}">
  <a:tblStyle styleId="{9251B7AD-2884-421F-B426-948EB4AD7DC9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2945588F-8C1D-45F6-B576-430D0E23F115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3131" orient="horz"/>
        <p:guide pos="2144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PinyonScript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49206" cy="497683"/>
          </a:xfrm>
          <a:prstGeom prst="rect">
            <a:avLst/>
          </a:prstGeom>
          <a:noFill/>
          <a:ln>
            <a:noFill/>
          </a:ln>
        </p:spPr>
        <p:txBody>
          <a:bodyPr anchorCtr="0" anchor="t" bIns="45850" lIns="91725" spcFirstLastPara="1" rIns="91725" wrap="square" tIns="45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54816" y="0"/>
            <a:ext cx="2949206" cy="497683"/>
          </a:xfrm>
          <a:prstGeom prst="rect">
            <a:avLst/>
          </a:prstGeom>
          <a:noFill/>
          <a:ln>
            <a:noFill/>
          </a:ln>
        </p:spPr>
        <p:txBody>
          <a:bodyPr anchorCtr="0" anchor="t" bIns="45850" lIns="91725" spcFirstLastPara="1" rIns="91725" wrap="square" tIns="4585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19163" y="746125"/>
            <a:ext cx="496728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79609" y="4720830"/>
            <a:ext cx="5446401" cy="4472781"/>
          </a:xfrm>
          <a:prstGeom prst="rect">
            <a:avLst/>
          </a:prstGeom>
          <a:noFill/>
          <a:ln>
            <a:noFill/>
          </a:ln>
        </p:spPr>
        <p:txBody>
          <a:bodyPr anchorCtr="0" anchor="t" bIns="45850" lIns="91725" spcFirstLastPara="1" rIns="91725" wrap="square" tIns="4585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40066"/>
            <a:ext cx="2949206" cy="497682"/>
          </a:xfrm>
          <a:prstGeom prst="rect">
            <a:avLst/>
          </a:prstGeom>
          <a:noFill/>
          <a:ln>
            <a:noFill/>
          </a:ln>
        </p:spPr>
        <p:txBody>
          <a:bodyPr anchorCtr="0" anchor="b" bIns="45850" lIns="91725" spcFirstLastPara="1" rIns="91725" wrap="square" tIns="45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54816" y="9440066"/>
            <a:ext cx="2949206" cy="497682"/>
          </a:xfrm>
          <a:prstGeom prst="rect">
            <a:avLst/>
          </a:prstGeom>
          <a:noFill/>
          <a:ln>
            <a:noFill/>
          </a:ln>
        </p:spPr>
        <p:txBody>
          <a:bodyPr anchorCtr="0" anchor="b" bIns="45850" lIns="91725" spcFirstLastPara="1" rIns="91725" wrap="square" tIns="45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:notes"/>
          <p:cNvSpPr txBox="1"/>
          <p:nvPr>
            <p:ph idx="1" type="body"/>
          </p:nvPr>
        </p:nvSpPr>
        <p:spPr>
          <a:xfrm>
            <a:off x="679609" y="4720830"/>
            <a:ext cx="5446401" cy="4472781"/>
          </a:xfrm>
          <a:prstGeom prst="rect">
            <a:avLst/>
          </a:prstGeom>
        </p:spPr>
        <p:txBody>
          <a:bodyPr anchorCtr="0" anchor="t" bIns="45850" lIns="91725" spcFirstLastPara="1" rIns="91725" wrap="square" tIns="458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1:notes"/>
          <p:cNvSpPr/>
          <p:nvPr>
            <p:ph idx="2" type="sldImg"/>
          </p:nvPr>
        </p:nvSpPr>
        <p:spPr>
          <a:xfrm>
            <a:off x="919163" y="746125"/>
            <a:ext cx="496728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0:notes"/>
          <p:cNvSpPr txBox="1"/>
          <p:nvPr>
            <p:ph idx="1" type="body"/>
          </p:nvPr>
        </p:nvSpPr>
        <p:spPr>
          <a:xfrm>
            <a:off x="679609" y="4720830"/>
            <a:ext cx="5446401" cy="4472781"/>
          </a:xfrm>
          <a:prstGeom prst="rect">
            <a:avLst/>
          </a:prstGeom>
        </p:spPr>
        <p:txBody>
          <a:bodyPr anchorCtr="0" anchor="t" bIns="45850" lIns="91725" spcFirstLastPara="1" rIns="91725" wrap="square" tIns="458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10:notes"/>
          <p:cNvSpPr/>
          <p:nvPr>
            <p:ph idx="2" type="sldImg"/>
          </p:nvPr>
        </p:nvSpPr>
        <p:spPr>
          <a:xfrm>
            <a:off x="919163" y="746125"/>
            <a:ext cx="496728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1:notes"/>
          <p:cNvSpPr txBox="1"/>
          <p:nvPr>
            <p:ph idx="1" type="body"/>
          </p:nvPr>
        </p:nvSpPr>
        <p:spPr>
          <a:xfrm>
            <a:off x="679609" y="4720830"/>
            <a:ext cx="5446401" cy="4472781"/>
          </a:xfrm>
          <a:prstGeom prst="rect">
            <a:avLst/>
          </a:prstGeom>
        </p:spPr>
        <p:txBody>
          <a:bodyPr anchorCtr="0" anchor="t" bIns="45850" lIns="91725" spcFirstLastPara="1" rIns="91725" wrap="square" tIns="458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11:notes"/>
          <p:cNvSpPr/>
          <p:nvPr>
            <p:ph idx="2" type="sldImg"/>
          </p:nvPr>
        </p:nvSpPr>
        <p:spPr>
          <a:xfrm>
            <a:off x="919163" y="746125"/>
            <a:ext cx="496728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2:notes"/>
          <p:cNvSpPr txBox="1"/>
          <p:nvPr>
            <p:ph idx="1" type="body"/>
          </p:nvPr>
        </p:nvSpPr>
        <p:spPr>
          <a:xfrm>
            <a:off x="679609" y="4720830"/>
            <a:ext cx="5446401" cy="4472781"/>
          </a:xfrm>
          <a:prstGeom prst="rect">
            <a:avLst/>
          </a:prstGeom>
        </p:spPr>
        <p:txBody>
          <a:bodyPr anchorCtr="0" anchor="t" bIns="45850" lIns="91725" spcFirstLastPara="1" rIns="91725" wrap="square" tIns="458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12:notes"/>
          <p:cNvSpPr/>
          <p:nvPr>
            <p:ph idx="2" type="sldImg"/>
          </p:nvPr>
        </p:nvSpPr>
        <p:spPr>
          <a:xfrm>
            <a:off x="919163" y="746125"/>
            <a:ext cx="496728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3:notes"/>
          <p:cNvSpPr txBox="1"/>
          <p:nvPr>
            <p:ph idx="1" type="body"/>
          </p:nvPr>
        </p:nvSpPr>
        <p:spPr>
          <a:xfrm>
            <a:off x="679609" y="4720830"/>
            <a:ext cx="5446401" cy="4472781"/>
          </a:xfrm>
          <a:prstGeom prst="rect">
            <a:avLst/>
          </a:prstGeom>
        </p:spPr>
        <p:txBody>
          <a:bodyPr anchorCtr="0" anchor="t" bIns="45850" lIns="91725" spcFirstLastPara="1" rIns="91725" wrap="square" tIns="458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13:notes"/>
          <p:cNvSpPr/>
          <p:nvPr>
            <p:ph idx="2" type="sldImg"/>
          </p:nvPr>
        </p:nvSpPr>
        <p:spPr>
          <a:xfrm>
            <a:off x="919163" y="746125"/>
            <a:ext cx="496728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4:notes"/>
          <p:cNvSpPr txBox="1"/>
          <p:nvPr>
            <p:ph idx="1" type="body"/>
          </p:nvPr>
        </p:nvSpPr>
        <p:spPr>
          <a:xfrm>
            <a:off x="679609" y="4720830"/>
            <a:ext cx="5446401" cy="4472781"/>
          </a:xfrm>
          <a:prstGeom prst="rect">
            <a:avLst/>
          </a:prstGeom>
        </p:spPr>
        <p:txBody>
          <a:bodyPr anchorCtr="0" anchor="t" bIns="45850" lIns="91725" spcFirstLastPara="1" rIns="91725" wrap="square" tIns="458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14:notes"/>
          <p:cNvSpPr/>
          <p:nvPr>
            <p:ph idx="2" type="sldImg"/>
          </p:nvPr>
        </p:nvSpPr>
        <p:spPr>
          <a:xfrm>
            <a:off x="919163" y="746125"/>
            <a:ext cx="496728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5:notes"/>
          <p:cNvSpPr txBox="1"/>
          <p:nvPr>
            <p:ph idx="1" type="body"/>
          </p:nvPr>
        </p:nvSpPr>
        <p:spPr>
          <a:xfrm>
            <a:off x="679609" y="4720830"/>
            <a:ext cx="5446401" cy="4472781"/>
          </a:xfrm>
          <a:prstGeom prst="rect">
            <a:avLst/>
          </a:prstGeom>
        </p:spPr>
        <p:txBody>
          <a:bodyPr anchorCtr="0" anchor="t" bIns="45850" lIns="91725" spcFirstLastPara="1" rIns="91725" wrap="square" tIns="458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15:notes"/>
          <p:cNvSpPr/>
          <p:nvPr>
            <p:ph idx="2" type="sldImg"/>
          </p:nvPr>
        </p:nvSpPr>
        <p:spPr>
          <a:xfrm>
            <a:off x="919163" y="746125"/>
            <a:ext cx="496728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6:notes"/>
          <p:cNvSpPr txBox="1"/>
          <p:nvPr>
            <p:ph idx="1" type="body"/>
          </p:nvPr>
        </p:nvSpPr>
        <p:spPr>
          <a:xfrm>
            <a:off x="679609" y="4720830"/>
            <a:ext cx="5446401" cy="4472781"/>
          </a:xfrm>
          <a:prstGeom prst="rect">
            <a:avLst/>
          </a:prstGeom>
        </p:spPr>
        <p:txBody>
          <a:bodyPr anchorCtr="0" anchor="t" bIns="45850" lIns="91725" spcFirstLastPara="1" rIns="91725" wrap="square" tIns="458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16:notes"/>
          <p:cNvSpPr/>
          <p:nvPr>
            <p:ph idx="2" type="sldImg"/>
          </p:nvPr>
        </p:nvSpPr>
        <p:spPr>
          <a:xfrm>
            <a:off x="919163" y="746125"/>
            <a:ext cx="496728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7:notes"/>
          <p:cNvSpPr txBox="1"/>
          <p:nvPr>
            <p:ph idx="1" type="body"/>
          </p:nvPr>
        </p:nvSpPr>
        <p:spPr>
          <a:xfrm>
            <a:off x="679609" y="4720830"/>
            <a:ext cx="5446401" cy="4472781"/>
          </a:xfrm>
          <a:prstGeom prst="rect">
            <a:avLst/>
          </a:prstGeom>
        </p:spPr>
        <p:txBody>
          <a:bodyPr anchorCtr="0" anchor="t" bIns="45850" lIns="91725" spcFirstLastPara="1" rIns="91725" wrap="square" tIns="458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17:notes"/>
          <p:cNvSpPr/>
          <p:nvPr>
            <p:ph idx="2" type="sldImg"/>
          </p:nvPr>
        </p:nvSpPr>
        <p:spPr>
          <a:xfrm>
            <a:off x="919163" y="746125"/>
            <a:ext cx="496728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8:notes"/>
          <p:cNvSpPr txBox="1"/>
          <p:nvPr>
            <p:ph idx="1" type="body"/>
          </p:nvPr>
        </p:nvSpPr>
        <p:spPr>
          <a:xfrm>
            <a:off x="679609" y="4720830"/>
            <a:ext cx="5446401" cy="4472781"/>
          </a:xfrm>
          <a:prstGeom prst="rect">
            <a:avLst/>
          </a:prstGeom>
        </p:spPr>
        <p:txBody>
          <a:bodyPr anchorCtr="0" anchor="t" bIns="45850" lIns="91725" spcFirstLastPara="1" rIns="91725" wrap="square" tIns="458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18:notes"/>
          <p:cNvSpPr/>
          <p:nvPr>
            <p:ph idx="2" type="sldImg"/>
          </p:nvPr>
        </p:nvSpPr>
        <p:spPr>
          <a:xfrm>
            <a:off x="919163" y="746125"/>
            <a:ext cx="496728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9:notes"/>
          <p:cNvSpPr/>
          <p:nvPr>
            <p:ph idx="2" type="sldImg"/>
          </p:nvPr>
        </p:nvSpPr>
        <p:spPr>
          <a:xfrm>
            <a:off x="919163" y="746125"/>
            <a:ext cx="496728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p19:notes"/>
          <p:cNvSpPr txBox="1"/>
          <p:nvPr>
            <p:ph idx="1" type="body"/>
          </p:nvPr>
        </p:nvSpPr>
        <p:spPr>
          <a:xfrm>
            <a:off x="679609" y="4720830"/>
            <a:ext cx="5446401" cy="4472781"/>
          </a:xfrm>
          <a:prstGeom prst="rect">
            <a:avLst/>
          </a:prstGeom>
          <a:noFill/>
          <a:ln>
            <a:noFill/>
          </a:ln>
        </p:spPr>
        <p:txBody>
          <a:bodyPr anchorCtr="0" anchor="t" bIns="45850" lIns="91725" spcFirstLastPara="1" rIns="91725" wrap="square" tIns="45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:notes"/>
          <p:cNvSpPr txBox="1"/>
          <p:nvPr>
            <p:ph idx="1" type="body"/>
          </p:nvPr>
        </p:nvSpPr>
        <p:spPr>
          <a:xfrm>
            <a:off x="679609" y="4720830"/>
            <a:ext cx="5446401" cy="4472781"/>
          </a:xfrm>
          <a:prstGeom prst="rect">
            <a:avLst/>
          </a:prstGeom>
        </p:spPr>
        <p:txBody>
          <a:bodyPr anchorCtr="0" anchor="t" bIns="45850" lIns="91725" spcFirstLastPara="1" rIns="91725" wrap="square" tIns="458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:notes"/>
          <p:cNvSpPr/>
          <p:nvPr>
            <p:ph idx="2" type="sldImg"/>
          </p:nvPr>
        </p:nvSpPr>
        <p:spPr>
          <a:xfrm>
            <a:off x="919163" y="746125"/>
            <a:ext cx="496728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0:notes"/>
          <p:cNvSpPr txBox="1"/>
          <p:nvPr>
            <p:ph idx="1" type="body"/>
          </p:nvPr>
        </p:nvSpPr>
        <p:spPr>
          <a:xfrm>
            <a:off x="679609" y="4720830"/>
            <a:ext cx="5446401" cy="4472781"/>
          </a:xfrm>
          <a:prstGeom prst="rect">
            <a:avLst/>
          </a:prstGeom>
        </p:spPr>
        <p:txBody>
          <a:bodyPr anchorCtr="0" anchor="t" bIns="45850" lIns="91725" spcFirstLastPara="1" rIns="91725" wrap="square" tIns="458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20:notes"/>
          <p:cNvSpPr/>
          <p:nvPr>
            <p:ph idx="2" type="sldImg"/>
          </p:nvPr>
        </p:nvSpPr>
        <p:spPr>
          <a:xfrm>
            <a:off x="919163" y="746125"/>
            <a:ext cx="496728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21:notes"/>
          <p:cNvSpPr txBox="1"/>
          <p:nvPr>
            <p:ph idx="1" type="body"/>
          </p:nvPr>
        </p:nvSpPr>
        <p:spPr>
          <a:xfrm>
            <a:off x="679609" y="4720830"/>
            <a:ext cx="5446401" cy="4472781"/>
          </a:xfrm>
          <a:prstGeom prst="rect">
            <a:avLst/>
          </a:prstGeom>
        </p:spPr>
        <p:txBody>
          <a:bodyPr anchorCtr="0" anchor="t" bIns="45850" lIns="91725" spcFirstLastPara="1" rIns="91725" wrap="square" tIns="458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21:notes"/>
          <p:cNvSpPr/>
          <p:nvPr>
            <p:ph idx="2" type="sldImg"/>
          </p:nvPr>
        </p:nvSpPr>
        <p:spPr>
          <a:xfrm>
            <a:off x="919163" y="746125"/>
            <a:ext cx="496728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:notes"/>
          <p:cNvSpPr txBox="1"/>
          <p:nvPr>
            <p:ph idx="1" type="body"/>
          </p:nvPr>
        </p:nvSpPr>
        <p:spPr>
          <a:xfrm>
            <a:off x="679609" y="4720830"/>
            <a:ext cx="5446401" cy="4472781"/>
          </a:xfrm>
          <a:prstGeom prst="rect">
            <a:avLst/>
          </a:prstGeom>
        </p:spPr>
        <p:txBody>
          <a:bodyPr anchorCtr="0" anchor="t" bIns="45850" lIns="91725" spcFirstLastPara="1" rIns="91725" wrap="square" tIns="458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:notes"/>
          <p:cNvSpPr/>
          <p:nvPr>
            <p:ph idx="2" type="sldImg"/>
          </p:nvPr>
        </p:nvSpPr>
        <p:spPr>
          <a:xfrm>
            <a:off x="919163" y="746125"/>
            <a:ext cx="496728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:notes"/>
          <p:cNvSpPr txBox="1"/>
          <p:nvPr>
            <p:ph idx="1" type="body"/>
          </p:nvPr>
        </p:nvSpPr>
        <p:spPr>
          <a:xfrm>
            <a:off x="679609" y="4720830"/>
            <a:ext cx="5446401" cy="4472781"/>
          </a:xfrm>
          <a:prstGeom prst="rect">
            <a:avLst/>
          </a:prstGeom>
        </p:spPr>
        <p:txBody>
          <a:bodyPr anchorCtr="0" anchor="t" bIns="45850" lIns="91725" spcFirstLastPara="1" rIns="91725" wrap="square" tIns="458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:notes"/>
          <p:cNvSpPr/>
          <p:nvPr>
            <p:ph idx="2" type="sldImg"/>
          </p:nvPr>
        </p:nvSpPr>
        <p:spPr>
          <a:xfrm>
            <a:off x="919163" y="746125"/>
            <a:ext cx="496728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:notes"/>
          <p:cNvSpPr txBox="1"/>
          <p:nvPr>
            <p:ph idx="1" type="body"/>
          </p:nvPr>
        </p:nvSpPr>
        <p:spPr>
          <a:xfrm>
            <a:off x="679609" y="4720830"/>
            <a:ext cx="5446401" cy="4472781"/>
          </a:xfrm>
          <a:prstGeom prst="rect">
            <a:avLst/>
          </a:prstGeom>
        </p:spPr>
        <p:txBody>
          <a:bodyPr anchorCtr="0" anchor="t" bIns="45850" lIns="91725" spcFirstLastPara="1" rIns="91725" wrap="square" tIns="458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5:notes"/>
          <p:cNvSpPr/>
          <p:nvPr>
            <p:ph idx="2" type="sldImg"/>
          </p:nvPr>
        </p:nvSpPr>
        <p:spPr>
          <a:xfrm>
            <a:off x="919163" y="746125"/>
            <a:ext cx="496728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:notes"/>
          <p:cNvSpPr txBox="1"/>
          <p:nvPr>
            <p:ph idx="1" type="body"/>
          </p:nvPr>
        </p:nvSpPr>
        <p:spPr>
          <a:xfrm>
            <a:off x="679609" y="4720830"/>
            <a:ext cx="5446401" cy="4472781"/>
          </a:xfrm>
          <a:prstGeom prst="rect">
            <a:avLst/>
          </a:prstGeom>
        </p:spPr>
        <p:txBody>
          <a:bodyPr anchorCtr="0" anchor="t" bIns="45850" lIns="91725" spcFirstLastPara="1" rIns="91725" wrap="square" tIns="458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6:notes"/>
          <p:cNvSpPr/>
          <p:nvPr>
            <p:ph idx="2" type="sldImg"/>
          </p:nvPr>
        </p:nvSpPr>
        <p:spPr>
          <a:xfrm>
            <a:off x="919163" y="746125"/>
            <a:ext cx="496728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7:notes"/>
          <p:cNvSpPr/>
          <p:nvPr>
            <p:ph idx="2" type="sldImg"/>
          </p:nvPr>
        </p:nvSpPr>
        <p:spPr>
          <a:xfrm>
            <a:off x="919163" y="746125"/>
            <a:ext cx="496728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p7:notes"/>
          <p:cNvSpPr txBox="1"/>
          <p:nvPr>
            <p:ph idx="1" type="body"/>
          </p:nvPr>
        </p:nvSpPr>
        <p:spPr>
          <a:xfrm>
            <a:off x="679609" y="4720830"/>
            <a:ext cx="5446401" cy="4472781"/>
          </a:xfrm>
          <a:prstGeom prst="rect">
            <a:avLst/>
          </a:prstGeom>
          <a:noFill/>
          <a:ln>
            <a:noFill/>
          </a:ln>
        </p:spPr>
        <p:txBody>
          <a:bodyPr anchorCtr="0" anchor="t" bIns="45850" lIns="91725" spcFirstLastPara="1" rIns="91725" wrap="square" tIns="45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8:notes"/>
          <p:cNvSpPr txBox="1"/>
          <p:nvPr>
            <p:ph idx="1" type="body"/>
          </p:nvPr>
        </p:nvSpPr>
        <p:spPr>
          <a:xfrm>
            <a:off x="679609" y="4720830"/>
            <a:ext cx="5446401" cy="4472781"/>
          </a:xfrm>
          <a:prstGeom prst="rect">
            <a:avLst/>
          </a:prstGeom>
        </p:spPr>
        <p:txBody>
          <a:bodyPr anchorCtr="0" anchor="t" bIns="45850" lIns="91725" spcFirstLastPara="1" rIns="91725" wrap="square" tIns="458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8:notes"/>
          <p:cNvSpPr/>
          <p:nvPr>
            <p:ph idx="2" type="sldImg"/>
          </p:nvPr>
        </p:nvSpPr>
        <p:spPr>
          <a:xfrm>
            <a:off x="919163" y="746125"/>
            <a:ext cx="496728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9:notes"/>
          <p:cNvSpPr txBox="1"/>
          <p:nvPr>
            <p:ph idx="1" type="body"/>
          </p:nvPr>
        </p:nvSpPr>
        <p:spPr>
          <a:xfrm>
            <a:off x="679609" y="4720830"/>
            <a:ext cx="5446401" cy="4472781"/>
          </a:xfrm>
          <a:prstGeom prst="rect">
            <a:avLst/>
          </a:prstGeom>
        </p:spPr>
        <p:txBody>
          <a:bodyPr anchorCtr="0" anchor="t" bIns="45850" lIns="91725" spcFirstLastPara="1" rIns="91725" wrap="square" tIns="458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9:notes"/>
          <p:cNvSpPr/>
          <p:nvPr>
            <p:ph idx="2" type="sldImg"/>
          </p:nvPr>
        </p:nvSpPr>
        <p:spPr>
          <a:xfrm>
            <a:off x="919163" y="746125"/>
            <a:ext cx="496728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6.png"/><Relationship Id="rId4" Type="http://schemas.openxmlformats.org/officeDocument/2006/relationships/image" Target="../media/image5.jpg"/><Relationship Id="rId5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5.jpg"/><Relationship Id="rId4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3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jp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jp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Relationship Id="rId3" Type="http://schemas.openxmlformats.org/officeDocument/2006/relationships/image" Target="../media/image5.jpg"/><Relationship Id="rId4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5.jpg"/><Relationship Id="rId4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Relationship Id="rId3" Type="http://schemas.openxmlformats.org/officeDocument/2006/relationships/image" Target="../media/image5.jpg"/><Relationship Id="rId4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Relationship Id="rId3" Type="http://schemas.openxmlformats.org/officeDocument/2006/relationships/image" Target="../media/image5.jpg"/><Relationship Id="rId4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5.jp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 슬라이드" type="title">
  <p:cSld name="TITLE">
    <p:bg>
      <p:bgPr>
        <a:solidFill>
          <a:schemeClr val="lt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90949" l="0" r="40550" t="0"/>
          <a:stretch/>
        </p:blipFill>
        <p:spPr>
          <a:xfrm>
            <a:off x="0" y="0"/>
            <a:ext cx="5436096" cy="6206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upload.wikimedia.org/wikipedia/en/thumb/7/75/DGIST_Panorama.jpg/1280px-DGIST_Panorama.jpg" id="17" name="Google Shape;1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057523"/>
            <a:ext cx="9144000" cy="38004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8;p2"/>
          <p:cNvGrpSpPr/>
          <p:nvPr/>
        </p:nvGrpSpPr>
        <p:grpSpPr>
          <a:xfrm>
            <a:off x="0" y="6485165"/>
            <a:ext cx="9144000" cy="419919"/>
            <a:chOff x="0" y="6477000"/>
            <a:chExt cx="12192000" cy="419919"/>
          </a:xfrm>
        </p:grpSpPr>
        <p:pic>
          <p:nvPicPr>
            <p:cNvPr id="19" name="Google Shape;19;p2"/>
            <p:cNvPicPr preferRelativeResize="0"/>
            <p:nvPr/>
          </p:nvPicPr>
          <p:blipFill rotWithShape="1">
            <a:blip r:embed="rId4">
              <a:alphaModFix/>
            </a:blip>
            <a:srcRect b="-399" l="0" r="21060" t="94444"/>
            <a:stretch/>
          </p:blipFill>
          <p:spPr>
            <a:xfrm>
              <a:off x="0" y="6477000"/>
              <a:ext cx="9624392" cy="408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2"/>
            <p:cNvPicPr preferRelativeResize="0"/>
            <p:nvPr/>
          </p:nvPicPr>
          <p:blipFill rotWithShape="1">
            <a:blip r:embed="rId4">
              <a:alphaModFix/>
            </a:blip>
            <a:srcRect b="183" l="61675" r="23560" t="94565"/>
            <a:stretch/>
          </p:blipFill>
          <p:spPr>
            <a:xfrm>
              <a:off x="10391800" y="6477000"/>
              <a:ext cx="1800200" cy="380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2"/>
            <p:cNvPicPr preferRelativeResize="0"/>
            <p:nvPr/>
          </p:nvPicPr>
          <p:blipFill rotWithShape="1">
            <a:blip r:embed="rId4">
              <a:alphaModFix/>
            </a:blip>
            <a:srcRect b="-567" l="78385" r="0" t="94443"/>
            <a:stretch/>
          </p:blipFill>
          <p:spPr>
            <a:xfrm>
              <a:off x="8472264" y="6477000"/>
              <a:ext cx="2635335" cy="4199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Google Shape;22;p2"/>
          <p:cNvSpPr txBox="1"/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p2"/>
          <p:cNvSpPr txBox="1"/>
          <p:nvPr>
            <p:ph idx="10" type="dt"/>
          </p:nvPr>
        </p:nvSpPr>
        <p:spPr>
          <a:xfrm>
            <a:off x="457200" y="649287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"/>
          <p:cNvSpPr txBox="1"/>
          <p:nvPr>
            <p:ph idx="11" type="ftr"/>
          </p:nvPr>
        </p:nvSpPr>
        <p:spPr>
          <a:xfrm>
            <a:off x="3124200" y="6492876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"/>
          <p:cNvSpPr txBox="1"/>
          <p:nvPr>
            <p:ph idx="12" type="sldNum"/>
          </p:nvPr>
        </p:nvSpPr>
        <p:spPr>
          <a:xfrm>
            <a:off x="6624228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" name="Google Shape;27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61040" y="44624"/>
            <a:ext cx="1043608" cy="429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"/>
          <p:cNvPicPr preferRelativeResize="0"/>
          <p:nvPr/>
        </p:nvPicPr>
        <p:blipFill rotWithShape="1">
          <a:blip r:embed="rId2">
            <a:alphaModFix/>
          </a:blip>
          <a:srcRect b="90949" l="0" r="40550" t="0"/>
          <a:stretch/>
        </p:blipFill>
        <p:spPr>
          <a:xfrm>
            <a:off x="0" y="0"/>
            <a:ext cx="5436096" cy="6206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upload.wikimedia.org/wikipedia/en/thumb/7/75/DGIST_Panorama.jpg/1280px-DGIST_Panorama.jpg" id="29" name="Google Shape;2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057523"/>
            <a:ext cx="9144000" cy="38004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" name="Google Shape;30;p2"/>
          <p:cNvGrpSpPr/>
          <p:nvPr/>
        </p:nvGrpSpPr>
        <p:grpSpPr>
          <a:xfrm>
            <a:off x="0" y="6485165"/>
            <a:ext cx="9144000" cy="419919"/>
            <a:chOff x="0" y="6477000"/>
            <a:chExt cx="12192000" cy="419919"/>
          </a:xfrm>
        </p:grpSpPr>
        <p:pic>
          <p:nvPicPr>
            <p:cNvPr id="31" name="Google Shape;31;p2"/>
            <p:cNvPicPr preferRelativeResize="0"/>
            <p:nvPr/>
          </p:nvPicPr>
          <p:blipFill rotWithShape="1">
            <a:blip r:embed="rId4">
              <a:alphaModFix/>
            </a:blip>
            <a:srcRect b="-399" l="0" r="21060" t="94444"/>
            <a:stretch/>
          </p:blipFill>
          <p:spPr>
            <a:xfrm>
              <a:off x="0" y="6477000"/>
              <a:ext cx="9624392" cy="408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32;p2"/>
            <p:cNvPicPr preferRelativeResize="0"/>
            <p:nvPr/>
          </p:nvPicPr>
          <p:blipFill rotWithShape="1">
            <a:blip r:embed="rId4">
              <a:alphaModFix/>
            </a:blip>
            <a:srcRect b="183" l="61675" r="23560" t="94565"/>
            <a:stretch/>
          </p:blipFill>
          <p:spPr>
            <a:xfrm>
              <a:off x="10391800" y="6477000"/>
              <a:ext cx="1800200" cy="380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/>
            <p:cNvPicPr preferRelativeResize="0"/>
            <p:nvPr/>
          </p:nvPicPr>
          <p:blipFill rotWithShape="1">
            <a:blip r:embed="rId4">
              <a:alphaModFix/>
            </a:blip>
            <a:srcRect b="-567" l="78385" r="0" t="94443"/>
            <a:stretch/>
          </p:blipFill>
          <p:spPr>
            <a:xfrm>
              <a:off x="8472264" y="6477000"/>
              <a:ext cx="2635335" cy="4199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" name="Google Shape;34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61040" y="44624"/>
            <a:ext cx="1043608" cy="429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제목 및 내용">
  <p:cSld name="5_제목 및 내용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11"/>
          <p:cNvGrpSpPr/>
          <p:nvPr/>
        </p:nvGrpSpPr>
        <p:grpSpPr>
          <a:xfrm>
            <a:off x="0" y="6465477"/>
            <a:ext cx="9144000" cy="419919"/>
            <a:chOff x="0" y="6477000"/>
            <a:chExt cx="12192000" cy="419919"/>
          </a:xfrm>
        </p:grpSpPr>
        <p:pic>
          <p:nvPicPr>
            <p:cNvPr id="157" name="Google Shape;157;p11"/>
            <p:cNvPicPr preferRelativeResize="0"/>
            <p:nvPr/>
          </p:nvPicPr>
          <p:blipFill rotWithShape="1">
            <a:blip r:embed="rId3">
              <a:alphaModFix/>
            </a:blip>
            <a:srcRect b="-399" l="0" r="21060" t="94444"/>
            <a:stretch/>
          </p:blipFill>
          <p:spPr>
            <a:xfrm>
              <a:off x="0" y="6477000"/>
              <a:ext cx="9624392" cy="408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11"/>
            <p:cNvPicPr preferRelativeResize="0"/>
            <p:nvPr/>
          </p:nvPicPr>
          <p:blipFill rotWithShape="1">
            <a:blip r:embed="rId3">
              <a:alphaModFix/>
            </a:blip>
            <a:srcRect b="183" l="61675" r="23560" t="94565"/>
            <a:stretch/>
          </p:blipFill>
          <p:spPr>
            <a:xfrm>
              <a:off x="10391800" y="6477000"/>
              <a:ext cx="1800200" cy="380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11"/>
            <p:cNvPicPr preferRelativeResize="0"/>
            <p:nvPr/>
          </p:nvPicPr>
          <p:blipFill rotWithShape="1">
            <a:blip r:embed="rId3">
              <a:alphaModFix/>
            </a:blip>
            <a:srcRect b="-567" l="78385" r="0" t="94443"/>
            <a:stretch/>
          </p:blipFill>
          <p:spPr>
            <a:xfrm>
              <a:off x="8472264" y="6477000"/>
              <a:ext cx="2635335" cy="4199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11"/>
          <p:cNvSpPr txBox="1"/>
          <p:nvPr>
            <p:ph type="title"/>
          </p:nvPr>
        </p:nvSpPr>
        <p:spPr>
          <a:xfrm>
            <a:off x="457200" y="274638"/>
            <a:ext cx="8229600" cy="490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11"/>
          <p:cNvSpPr txBox="1"/>
          <p:nvPr>
            <p:ph idx="1" type="body"/>
          </p:nvPr>
        </p:nvSpPr>
        <p:spPr>
          <a:xfrm>
            <a:off x="457200" y="980728"/>
            <a:ext cx="8229600" cy="5040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⬥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p11"/>
          <p:cNvSpPr txBox="1"/>
          <p:nvPr>
            <p:ph idx="10" type="dt"/>
          </p:nvPr>
        </p:nvSpPr>
        <p:spPr>
          <a:xfrm>
            <a:off x="457200" y="649287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11"/>
          <p:cNvSpPr txBox="1"/>
          <p:nvPr>
            <p:ph idx="12" type="sldNum"/>
          </p:nvPr>
        </p:nvSpPr>
        <p:spPr>
          <a:xfrm>
            <a:off x="6553987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4" name="Google Shape;16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28" y="32343"/>
            <a:ext cx="1043608" cy="4298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" name="Google Shape;165;p11"/>
          <p:cNvGrpSpPr/>
          <p:nvPr/>
        </p:nvGrpSpPr>
        <p:grpSpPr>
          <a:xfrm>
            <a:off x="0" y="6465477"/>
            <a:ext cx="9144000" cy="419919"/>
            <a:chOff x="0" y="6477000"/>
            <a:chExt cx="12192000" cy="419919"/>
          </a:xfrm>
        </p:grpSpPr>
        <p:pic>
          <p:nvPicPr>
            <p:cNvPr id="166" name="Google Shape;166;p11"/>
            <p:cNvPicPr preferRelativeResize="0"/>
            <p:nvPr/>
          </p:nvPicPr>
          <p:blipFill rotWithShape="1">
            <a:blip r:embed="rId3">
              <a:alphaModFix/>
            </a:blip>
            <a:srcRect b="-399" l="0" r="21060" t="94444"/>
            <a:stretch/>
          </p:blipFill>
          <p:spPr>
            <a:xfrm>
              <a:off x="0" y="6477000"/>
              <a:ext cx="9624392" cy="408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11"/>
            <p:cNvPicPr preferRelativeResize="0"/>
            <p:nvPr/>
          </p:nvPicPr>
          <p:blipFill rotWithShape="1">
            <a:blip r:embed="rId3">
              <a:alphaModFix/>
            </a:blip>
            <a:srcRect b="183" l="61675" r="23560" t="94565"/>
            <a:stretch/>
          </p:blipFill>
          <p:spPr>
            <a:xfrm>
              <a:off x="10391800" y="6477000"/>
              <a:ext cx="1800200" cy="380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11"/>
            <p:cNvPicPr preferRelativeResize="0"/>
            <p:nvPr/>
          </p:nvPicPr>
          <p:blipFill rotWithShape="1">
            <a:blip r:embed="rId3">
              <a:alphaModFix/>
            </a:blip>
            <a:srcRect b="-567" l="78385" r="0" t="94443"/>
            <a:stretch/>
          </p:blipFill>
          <p:spPr>
            <a:xfrm>
              <a:off x="8472264" y="6477000"/>
              <a:ext cx="2635335" cy="4199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9" name="Google Shape;16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28" y="32343"/>
            <a:ext cx="1043608" cy="429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사용자 지정 레이아웃">
  <p:cSld name="사용자 지정 레이아웃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2"/>
          <p:cNvPicPr preferRelativeResize="0"/>
          <p:nvPr/>
        </p:nvPicPr>
        <p:blipFill rotWithShape="1">
          <a:blip r:embed="rId2">
            <a:alphaModFix/>
          </a:blip>
          <a:srcRect b="0" l="0" r="0" t="94444"/>
          <a:stretch/>
        </p:blipFill>
        <p:spPr>
          <a:xfrm>
            <a:off x="0" y="6477000"/>
            <a:ext cx="9144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2"/>
          <p:cNvSpPr txBox="1"/>
          <p:nvPr>
            <p:ph type="title"/>
          </p:nvPr>
        </p:nvSpPr>
        <p:spPr>
          <a:xfrm>
            <a:off x="457200" y="274638"/>
            <a:ext cx="8229600" cy="490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12"/>
          <p:cNvSpPr txBox="1"/>
          <p:nvPr>
            <p:ph idx="10" type="dt"/>
          </p:nvPr>
        </p:nvSpPr>
        <p:spPr>
          <a:xfrm>
            <a:off x="457200" y="649287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12"/>
          <p:cNvSpPr txBox="1"/>
          <p:nvPr>
            <p:ph idx="11" type="ftr"/>
          </p:nvPr>
        </p:nvSpPr>
        <p:spPr>
          <a:xfrm>
            <a:off x="3124200" y="6492876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5" name="Google Shape;175;p12"/>
          <p:cNvGrpSpPr/>
          <p:nvPr/>
        </p:nvGrpSpPr>
        <p:grpSpPr>
          <a:xfrm>
            <a:off x="0" y="6477001"/>
            <a:ext cx="9144000" cy="419919"/>
            <a:chOff x="0" y="6477000"/>
            <a:chExt cx="12192000" cy="419919"/>
          </a:xfrm>
        </p:grpSpPr>
        <p:pic>
          <p:nvPicPr>
            <p:cNvPr id="176" name="Google Shape;176;p12"/>
            <p:cNvPicPr preferRelativeResize="0"/>
            <p:nvPr/>
          </p:nvPicPr>
          <p:blipFill rotWithShape="1">
            <a:blip r:embed="rId2">
              <a:alphaModFix/>
            </a:blip>
            <a:srcRect b="-399" l="0" r="21060" t="94444"/>
            <a:stretch/>
          </p:blipFill>
          <p:spPr>
            <a:xfrm>
              <a:off x="0" y="6477000"/>
              <a:ext cx="9624392" cy="408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12"/>
            <p:cNvPicPr preferRelativeResize="0"/>
            <p:nvPr/>
          </p:nvPicPr>
          <p:blipFill rotWithShape="1">
            <a:blip r:embed="rId2">
              <a:alphaModFix/>
            </a:blip>
            <a:srcRect b="183" l="61675" r="23560" t="94565"/>
            <a:stretch/>
          </p:blipFill>
          <p:spPr>
            <a:xfrm>
              <a:off x="10391800" y="6477000"/>
              <a:ext cx="1800200" cy="380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12"/>
            <p:cNvPicPr preferRelativeResize="0"/>
            <p:nvPr/>
          </p:nvPicPr>
          <p:blipFill rotWithShape="1">
            <a:blip r:embed="rId2">
              <a:alphaModFix/>
            </a:blip>
            <a:srcRect b="-567" l="78385" r="0" t="94443"/>
            <a:stretch/>
          </p:blipFill>
          <p:spPr>
            <a:xfrm>
              <a:off x="8472264" y="6477000"/>
              <a:ext cx="2635335" cy="4199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9" name="Google Shape;17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1040" y="44624"/>
            <a:ext cx="1043608" cy="429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2"/>
          <p:cNvPicPr preferRelativeResize="0"/>
          <p:nvPr/>
        </p:nvPicPr>
        <p:blipFill rotWithShape="1">
          <a:blip r:embed="rId2">
            <a:alphaModFix/>
          </a:blip>
          <a:srcRect b="0" l="0" r="0" t="94444"/>
          <a:stretch/>
        </p:blipFill>
        <p:spPr>
          <a:xfrm>
            <a:off x="0" y="6477000"/>
            <a:ext cx="9144000" cy="381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12"/>
          <p:cNvGrpSpPr/>
          <p:nvPr/>
        </p:nvGrpSpPr>
        <p:grpSpPr>
          <a:xfrm>
            <a:off x="0" y="6477001"/>
            <a:ext cx="9144000" cy="419919"/>
            <a:chOff x="0" y="6477000"/>
            <a:chExt cx="12192000" cy="419919"/>
          </a:xfrm>
        </p:grpSpPr>
        <p:pic>
          <p:nvPicPr>
            <p:cNvPr id="182" name="Google Shape;182;p12"/>
            <p:cNvPicPr preferRelativeResize="0"/>
            <p:nvPr/>
          </p:nvPicPr>
          <p:blipFill rotWithShape="1">
            <a:blip r:embed="rId2">
              <a:alphaModFix/>
            </a:blip>
            <a:srcRect b="-399" l="0" r="21060" t="94444"/>
            <a:stretch/>
          </p:blipFill>
          <p:spPr>
            <a:xfrm>
              <a:off x="0" y="6477000"/>
              <a:ext cx="9624392" cy="408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12"/>
            <p:cNvPicPr preferRelativeResize="0"/>
            <p:nvPr/>
          </p:nvPicPr>
          <p:blipFill rotWithShape="1">
            <a:blip r:embed="rId2">
              <a:alphaModFix/>
            </a:blip>
            <a:srcRect b="183" l="61675" r="23560" t="94565"/>
            <a:stretch/>
          </p:blipFill>
          <p:spPr>
            <a:xfrm>
              <a:off x="10391800" y="6477000"/>
              <a:ext cx="1800200" cy="380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12"/>
            <p:cNvPicPr preferRelativeResize="0"/>
            <p:nvPr/>
          </p:nvPicPr>
          <p:blipFill rotWithShape="1">
            <a:blip r:embed="rId2">
              <a:alphaModFix/>
            </a:blip>
            <a:srcRect b="-567" l="78385" r="0" t="94443"/>
            <a:stretch/>
          </p:blipFill>
          <p:spPr>
            <a:xfrm>
              <a:off x="8472264" y="6477000"/>
              <a:ext cx="2635335" cy="4199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5" name="Google Shape;18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1040" y="44624"/>
            <a:ext cx="1043608" cy="42982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2"/>
          <p:cNvSpPr txBox="1"/>
          <p:nvPr>
            <p:ph idx="12" type="sldNum"/>
          </p:nvPr>
        </p:nvSpPr>
        <p:spPr>
          <a:xfrm>
            <a:off x="6553987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3"/>
          <p:cNvPicPr preferRelativeResize="0"/>
          <p:nvPr/>
        </p:nvPicPr>
        <p:blipFill rotWithShape="1">
          <a:blip r:embed="rId2">
            <a:alphaModFix/>
          </a:blip>
          <a:srcRect b="0" l="0" r="0" t="94444"/>
          <a:stretch/>
        </p:blipFill>
        <p:spPr>
          <a:xfrm>
            <a:off x="0" y="6477000"/>
            <a:ext cx="9144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3"/>
          <p:cNvSpPr txBox="1"/>
          <p:nvPr>
            <p:ph type="title"/>
          </p:nvPr>
        </p:nvSpPr>
        <p:spPr>
          <a:xfrm>
            <a:off x="722313" y="4406902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1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1" name="Google Shape;191;p13"/>
          <p:cNvSpPr txBox="1"/>
          <p:nvPr>
            <p:ph idx="10" type="dt"/>
          </p:nvPr>
        </p:nvSpPr>
        <p:spPr>
          <a:xfrm>
            <a:off x="457200" y="649287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13"/>
          <p:cNvSpPr txBox="1"/>
          <p:nvPr>
            <p:ph idx="11" type="ftr"/>
          </p:nvPr>
        </p:nvSpPr>
        <p:spPr>
          <a:xfrm>
            <a:off x="3124200" y="6492876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13"/>
          <p:cNvSpPr txBox="1"/>
          <p:nvPr>
            <p:ph idx="12" type="sldNum"/>
          </p:nvPr>
        </p:nvSpPr>
        <p:spPr>
          <a:xfrm>
            <a:off x="6553987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94" name="Google Shape;194;p13"/>
          <p:cNvGrpSpPr/>
          <p:nvPr/>
        </p:nvGrpSpPr>
        <p:grpSpPr>
          <a:xfrm>
            <a:off x="0" y="6477001"/>
            <a:ext cx="9144000" cy="419919"/>
            <a:chOff x="0" y="6477000"/>
            <a:chExt cx="12192000" cy="419919"/>
          </a:xfrm>
        </p:grpSpPr>
        <p:pic>
          <p:nvPicPr>
            <p:cNvPr id="195" name="Google Shape;195;p13"/>
            <p:cNvPicPr preferRelativeResize="0"/>
            <p:nvPr/>
          </p:nvPicPr>
          <p:blipFill rotWithShape="1">
            <a:blip r:embed="rId2">
              <a:alphaModFix/>
            </a:blip>
            <a:srcRect b="-399" l="0" r="21060" t="94444"/>
            <a:stretch/>
          </p:blipFill>
          <p:spPr>
            <a:xfrm>
              <a:off x="0" y="6477000"/>
              <a:ext cx="9624392" cy="408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13"/>
            <p:cNvPicPr preferRelativeResize="0"/>
            <p:nvPr/>
          </p:nvPicPr>
          <p:blipFill rotWithShape="1">
            <a:blip r:embed="rId2">
              <a:alphaModFix/>
            </a:blip>
            <a:srcRect b="183" l="61675" r="23560" t="94565"/>
            <a:stretch/>
          </p:blipFill>
          <p:spPr>
            <a:xfrm>
              <a:off x="10391800" y="6477000"/>
              <a:ext cx="1800200" cy="380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13"/>
            <p:cNvPicPr preferRelativeResize="0"/>
            <p:nvPr/>
          </p:nvPicPr>
          <p:blipFill rotWithShape="1">
            <a:blip r:embed="rId2">
              <a:alphaModFix/>
            </a:blip>
            <a:srcRect b="-567" l="78385" r="0" t="94443"/>
            <a:stretch/>
          </p:blipFill>
          <p:spPr>
            <a:xfrm>
              <a:off x="8472264" y="6477000"/>
              <a:ext cx="2635335" cy="4199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8" name="Google Shape;19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1040" y="44624"/>
            <a:ext cx="1043608" cy="429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3"/>
          <p:cNvPicPr preferRelativeResize="0"/>
          <p:nvPr/>
        </p:nvPicPr>
        <p:blipFill rotWithShape="1">
          <a:blip r:embed="rId2">
            <a:alphaModFix/>
          </a:blip>
          <a:srcRect b="0" l="0" r="0" t="94444"/>
          <a:stretch/>
        </p:blipFill>
        <p:spPr>
          <a:xfrm>
            <a:off x="0" y="6477000"/>
            <a:ext cx="9144000" cy="381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13"/>
          <p:cNvGrpSpPr/>
          <p:nvPr/>
        </p:nvGrpSpPr>
        <p:grpSpPr>
          <a:xfrm>
            <a:off x="0" y="6477001"/>
            <a:ext cx="9144000" cy="419919"/>
            <a:chOff x="0" y="6477000"/>
            <a:chExt cx="12192000" cy="419919"/>
          </a:xfrm>
        </p:grpSpPr>
        <p:pic>
          <p:nvPicPr>
            <p:cNvPr id="201" name="Google Shape;201;p13"/>
            <p:cNvPicPr preferRelativeResize="0"/>
            <p:nvPr/>
          </p:nvPicPr>
          <p:blipFill rotWithShape="1">
            <a:blip r:embed="rId2">
              <a:alphaModFix/>
            </a:blip>
            <a:srcRect b="-399" l="0" r="21060" t="94444"/>
            <a:stretch/>
          </p:blipFill>
          <p:spPr>
            <a:xfrm>
              <a:off x="0" y="6477000"/>
              <a:ext cx="9624392" cy="408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13"/>
            <p:cNvPicPr preferRelativeResize="0"/>
            <p:nvPr/>
          </p:nvPicPr>
          <p:blipFill rotWithShape="1">
            <a:blip r:embed="rId2">
              <a:alphaModFix/>
            </a:blip>
            <a:srcRect b="183" l="61675" r="23560" t="94565"/>
            <a:stretch/>
          </p:blipFill>
          <p:spPr>
            <a:xfrm>
              <a:off x="10391800" y="6477000"/>
              <a:ext cx="1800200" cy="380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13"/>
            <p:cNvPicPr preferRelativeResize="0"/>
            <p:nvPr/>
          </p:nvPicPr>
          <p:blipFill rotWithShape="1">
            <a:blip r:embed="rId2">
              <a:alphaModFix/>
            </a:blip>
            <a:srcRect b="-567" l="78385" r="0" t="94443"/>
            <a:stretch/>
          </p:blipFill>
          <p:spPr>
            <a:xfrm>
              <a:off x="8472264" y="6477000"/>
              <a:ext cx="2635335" cy="4199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4" name="Google Shape;20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1040" y="44624"/>
            <a:ext cx="1043608" cy="429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14"/>
          <p:cNvPicPr preferRelativeResize="0"/>
          <p:nvPr/>
        </p:nvPicPr>
        <p:blipFill rotWithShape="1">
          <a:blip r:embed="rId2">
            <a:alphaModFix/>
          </a:blip>
          <a:srcRect b="0" l="0" r="0" t="94444"/>
          <a:stretch/>
        </p:blipFill>
        <p:spPr>
          <a:xfrm>
            <a:off x="0" y="6477000"/>
            <a:ext cx="9144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4"/>
          <p:cNvSpPr txBox="1"/>
          <p:nvPr>
            <p:ph type="title"/>
          </p:nvPr>
        </p:nvSpPr>
        <p:spPr>
          <a:xfrm>
            <a:off x="457200" y="274638"/>
            <a:ext cx="8229600" cy="490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14"/>
          <p:cNvSpPr txBox="1"/>
          <p:nvPr>
            <p:ph idx="1" type="body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SzPts val="2800"/>
              <a:buChar char="▪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SzPts val="2400"/>
              <a:buChar char="⬥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09" name="Google Shape;209;p14"/>
          <p:cNvSpPr txBox="1"/>
          <p:nvPr>
            <p:ph idx="2" type="body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SzPts val="2800"/>
              <a:buChar char="▪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SzPts val="2400"/>
              <a:buChar char="⬥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10" name="Google Shape;210;p14"/>
          <p:cNvSpPr txBox="1"/>
          <p:nvPr>
            <p:ph idx="10" type="dt"/>
          </p:nvPr>
        </p:nvSpPr>
        <p:spPr>
          <a:xfrm>
            <a:off x="457200" y="649287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14"/>
          <p:cNvSpPr txBox="1"/>
          <p:nvPr>
            <p:ph idx="11" type="ftr"/>
          </p:nvPr>
        </p:nvSpPr>
        <p:spPr>
          <a:xfrm>
            <a:off x="3124200" y="6492876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14"/>
          <p:cNvSpPr txBox="1"/>
          <p:nvPr>
            <p:ph idx="12" type="sldNum"/>
          </p:nvPr>
        </p:nvSpPr>
        <p:spPr>
          <a:xfrm>
            <a:off x="6553987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13" name="Google Shape;213;p14"/>
          <p:cNvGrpSpPr/>
          <p:nvPr/>
        </p:nvGrpSpPr>
        <p:grpSpPr>
          <a:xfrm>
            <a:off x="0" y="6477001"/>
            <a:ext cx="9144000" cy="419919"/>
            <a:chOff x="0" y="6477000"/>
            <a:chExt cx="12192000" cy="419919"/>
          </a:xfrm>
        </p:grpSpPr>
        <p:pic>
          <p:nvPicPr>
            <p:cNvPr id="214" name="Google Shape;214;p14"/>
            <p:cNvPicPr preferRelativeResize="0"/>
            <p:nvPr/>
          </p:nvPicPr>
          <p:blipFill rotWithShape="1">
            <a:blip r:embed="rId2">
              <a:alphaModFix/>
            </a:blip>
            <a:srcRect b="-399" l="0" r="21060" t="94444"/>
            <a:stretch/>
          </p:blipFill>
          <p:spPr>
            <a:xfrm>
              <a:off x="0" y="6477000"/>
              <a:ext cx="9624392" cy="408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14"/>
            <p:cNvPicPr preferRelativeResize="0"/>
            <p:nvPr/>
          </p:nvPicPr>
          <p:blipFill rotWithShape="1">
            <a:blip r:embed="rId2">
              <a:alphaModFix/>
            </a:blip>
            <a:srcRect b="183" l="61675" r="23560" t="94565"/>
            <a:stretch/>
          </p:blipFill>
          <p:spPr>
            <a:xfrm>
              <a:off x="10391800" y="6477000"/>
              <a:ext cx="1800200" cy="380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14"/>
            <p:cNvPicPr preferRelativeResize="0"/>
            <p:nvPr/>
          </p:nvPicPr>
          <p:blipFill rotWithShape="1">
            <a:blip r:embed="rId2">
              <a:alphaModFix/>
            </a:blip>
            <a:srcRect b="-567" l="78385" r="0" t="94443"/>
            <a:stretch/>
          </p:blipFill>
          <p:spPr>
            <a:xfrm>
              <a:off x="8472264" y="6477000"/>
              <a:ext cx="2635335" cy="4199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7" name="Google Shape;21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1040" y="44624"/>
            <a:ext cx="1043608" cy="429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4"/>
          <p:cNvPicPr preferRelativeResize="0"/>
          <p:nvPr/>
        </p:nvPicPr>
        <p:blipFill rotWithShape="1">
          <a:blip r:embed="rId2">
            <a:alphaModFix/>
          </a:blip>
          <a:srcRect b="0" l="0" r="0" t="94444"/>
          <a:stretch/>
        </p:blipFill>
        <p:spPr>
          <a:xfrm>
            <a:off x="0" y="6477000"/>
            <a:ext cx="9144000" cy="381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" name="Google Shape;219;p14"/>
          <p:cNvGrpSpPr/>
          <p:nvPr/>
        </p:nvGrpSpPr>
        <p:grpSpPr>
          <a:xfrm>
            <a:off x="0" y="6477001"/>
            <a:ext cx="9144000" cy="419919"/>
            <a:chOff x="0" y="6477000"/>
            <a:chExt cx="12192000" cy="419919"/>
          </a:xfrm>
        </p:grpSpPr>
        <p:pic>
          <p:nvPicPr>
            <p:cNvPr id="220" name="Google Shape;220;p14"/>
            <p:cNvPicPr preferRelativeResize="0"/>
            <p:nvPr/>
          </p:nvPicPr>
          <p:blipFill rotWithShape="1">
            <a:blip r:embed="rId2">
              <a:alphaModFix/>
            </a:blip>
            <a:srcRect b="-399" l="0" r="21060" t="94444"/>
            <a:stretch/>
          </p:blipFill>
          <p:spPr>
            <a:xfrm>
              <a:off x="0" y="6477000"/>
              <a:ext cx="9624392" cy="408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14"/>
            <p:cNvPicPr preferRelativeResize="0"/>
            <p:nvPr/>
          </p:nvPicPr>
          <p:blipFill rotWithShape="1">
            <a:blip r:embed="rId2">
              <a:alphaModFix/>
            </a:blip>
            <a:srcRect b="183" l="61675" r="23560" t="94565"/>
            <a:stretch/>
          </p:blipFill>
          <p:spPr>
            <a:xfrm>
              <a:off x="10391800" y="6477000"/>
              <a:ext cx="1800200" cy="380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14"/>
            <p:cNvPicPr preferRelativeResize="0"/>
            <p:nvPr/>
          </p:nvPicPr>
          <p:blipFill rotWithShape="1">
            <a:blip r:embed="rId2">
              <a:alphaModFix/>
            </a:blip>
            <a:srcRect b="-567" l="78385" r="0" t="94443"/>
            <a:stretch/>
          </p:blipFill>
          <p:spPr>
            <a:xfrm>
              <a:off x="8472264" y="6477000"/>
              <a:ext cx="2635335" cy="4199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3" name="Google Shape;22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1040" y="44624"/>
            <a:ext cx="1043608" cy="429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15"/>
          <p:cNvPicPr preferRelativeResize="0"/>
          <p:nvPr/>
        </p:nvPicPr>
        <p:blipFill rotWithShape="1">
          <a:blip r:embed="rId2">
            <a:alphaModFix/>
          </a:blip>
          <a:srcRect b="0" l="0" r="0" t="94444"/>
          <a:stretch/>
        </p:blipFill>
        <p:spPr>
          <a:xfrm>
            <a:off x="0" y="6477000"/>
            <a:ext cx="9144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5"/>
          <p:cNvSpPr txBox="1"/>
          <p:nvPr>
            <p:ph type="title"/>
          </p:nvPr>
        </p:nvSpPr>
        <p:spPr>
          <a:xfrm>
            <a:off x="457200" y="274638"/>
            <a:ext cx="8229600" cy="490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1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28" name="Google Shape;228;p1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SzPts val="2000"/>
              <a:buChar char="⬥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29" name="Google Shape;229;p15"/>
          <p:cNvSpPr txBox="1"/>
          <p:nvPr>
            <p:ph idx="3" type="body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30" name="Google Shape;230;p15"/>
          <p:cNvSpPr txBox="1"/>
          <p:nvPr>
            <p:ph idx="4" type="body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SzPts val="2000"/>
              <a:buChar char="⬥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31" name="Google Shape;231;p15"/>
          <p:cNvSpPr txBox="1"/>
          <p:nvPr>
            <p:ph idx="10" type="dt"/>
          </p:nvPr>
        </p:nvSpPr>
        <p:spPr>
          <a:xfrm>
            <a:off x="457200" y="649287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15"/>
          <p:cNvSpPr txBox="1"/>
          <p:nvPr>
            <p:ph idx="11" type="ftr"/>
          </p:nvPr>
        </p:nvSpPr>
        <p:spPr>
          <a:xfrm>
            <a:off x="3124200" y="6492876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33" name="Google Shape;233;p15"/>
          <p:cNvGrpSpPr/>
          <p:nvPr/>
        </p:nvGrpSpPr>
        <p:grpSpPr>
          <a:xfrm>
            <a:off x="0" y="6477001"/>
            <a:ext cx="9144000" cy="419919"/>
            <a:chOff x="0" y="6477000"/>
            <a:chExt cx="12192000" cy="419919"/>
          </a:xfrm>
        </p:grpSpPr>
        <p:pic>
          <p:nvPicPr>
            <p:cNvPr id="234" name="Google Shape;234;p15"/>
            <p:cNvPicPr preferRelativeResize="0"/>
            <p:nvPr/>
          </p:nvPicPr>
          <p:blipFill rotWithShape="1">
            <a:blip r:embed="rId2">
              <a:alphaModFix/>
            </a:blip>
            <a:srcRect b="-399" l="0" r="21060" t="94444"/>
            <a:stretch/>
          </p:blipFill>
          <p:spPr>
            <a:xfrm>
              <a:off x="0" y="6477000"/>
              <a:ext cx="9624392" cy="408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15"/>
            <p:cNvPicPr preferRelativeResize="0"/>
            <p:nvPr/>
          </p:nvPicPr>
          <p:blipFill rotWithShape="1">
            <a:blip r:embed="rId2">
              <a:alphaModFix/>
            </a:blip>
            <a:srcRect b="183" l="61675" r="23560" t="94565"/>
            <a:stretch/>
          </p:blipFill>
          <p:spPr>
            <a:xfrm>
              <a:off x="10391800" y="6477000"/>
              <a:ext cx="1800200" cy="380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15"/>
            <p:cNvPicPr preferRelativeResize="0"/>
            <p:nvPr/>
          </p:nvPicPr>
          <p:blipFill rotWithShape="1">
            <a:blip r:embed="rId2">
              <a:alphaModFix/>
            </a:blip>
            <a:srcRect b="-567" l="78385" r="0" t="94443"/>
            <a:stretch/>
          </p:blipFill>
          <p:spPr>
            <a:xfrm>
              <a:off x="8472264" y="6477000"/>
              <a:ext cx="2635335" cy="4199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7" name="Google Shape;23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1040" y="44624"/>
            <a:ext cx="1043608" cy="429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5"/>
          <p:cNvPicPr preferRelativeResize="0"/>
          <p:nvPr/>
        </p:nvPicPr>
        <p:blipFill rotWithShape="1">
          <a:blip r:embed="rId2">
            <a:alphaModFix/>
          </a:blip>
          <a:srcRect b="0" l="0" r="0" t="94444"/>
          <a:stretch/>
        </p:blipFill>
        <p:spPr>
          <a:xfrm>
            <a:off x="0" y="6477000"/>
            <a:ext cx="9144000" cy="381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" name="Google Shape;239;p15"/>
          <p:cNvGrpSpPr/>
          <p:nvPr/>
        </p:nvGrpSpPr>
        <p:grpSpPr>
          <a:xfrm>
            <a:off x="0" y="6477001"/>
            <a:ext cx="9144000" cy="419919"/>
            <a:chOff x="0" y="6477000"/>
            <a:chExt cx="12192000" cy="419919"/>
          </a:xfrm>
        </p:grpSpPr>
        <p:pic>
          <p:nvPicPr>
            <p:cNvPr id="240" name="Google Shape;240;p15"/>
            <p:cNvPicPr preferRelativeResize="0"/>
            <p:nvPr/>
          </p:nvPicPr>
          <p:blipFill rotWithShape="1">
            <a:blip r:embed="rId2">
              <a:alphaModFix/>
            </a:blip>
            <a:srcRect b="-399" l="0" r="21060" t="94444"/>
            <a:stretch/>
          </p:blipFill>
          <p:spPr>
            <a:xfrm>
              <a:off x="0" y="6477000"/>
              <a:ext cx="9624392" cy="408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15"/>
            <p:cNvPicPr preferRelativeResize="0"/>
            <p:nvPr/>
          </p:nvPicPr>
          <p:blipFill rotWithShape="1">
            <a:blip r:embed="rId2">
              <a:alphaModFix/>
            </a:blip>
            <a:srcRect b="183" l="61675" r="23560" t="94565"/>
            <a:stretch/>
          </p:blipFill>
          <p:spPr>
            <a:xfrm>
              <a:off x="10391800" y="6477000"/>
              <a:ext cx="1800200" cy="380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15"/>
            <p:cNvPicPr preferRelativeResize="0"/>
            <p:nvPr/>
          </p:nvPicPr>
          <p:blipFill rotWithShape="1">
            <a:blip r:embed="rId2">
              <a:alphaModFix/>
            </a:blip>
            <a:srcRect b="-567" l="78385" r="0" t="94443"/>
            <a:stretch/>
          </p:blipFill>
          <p:spPr>
            <a:xfrm>
              <a:off x="8472264" y="6477000"/>
              <a:ext cx="2635335" cy="4199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3" name="Google Shape;24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1040" y="44624"/>
            <a:ext cx="1043608" cy="429822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5"/>
          <p:cNvSpPr txBox="1"/>
          <p:nvPr>
            <p:ph idx="12" type="sldNum"/>
          </p:nvPr>
        </p:nvSpPr>
        <p:spPr>
          <a:xfrm>
            <a:off x="6553987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16"/>
          <p:cNvPicPr preferRelativeResize="0"/>
          <p:nvPr/>
        </p:nvPicPr>
        <p:blipFill rotWithShape="1">
          <a:blip r:embed="rId2">
            <a:alphaModFix/>
          </a:blip>
          <a:srcRect b="0" l="0" r="0" t="94444"/>
          <a:stretch/>
        </p:blipFill>
        <p:spPr>
          <a:xfrm>
            <a:off x="0" y="6477000"/>
            <a:ext cx="9144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6"/>
          <p:cNvSpPr txBox="1"/>
          <p:nvPr>
            <p:ph type="title"/>
          </p:nvPr>
        </p:nvSpPr>
        <p:spPr>
          <a:xfrm>
            <a:off x="457200" y="274638"/>
            <a:ext cx="8229600" cy="490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16"/>
          <p:cNvSpPr txBox="1"/>
          <p:nvPr>
            <p:ph idx="10" type="dt"/>
          </p:nvPr>
        </p:nvSpPr>
        <p:spPr>
          <a:xfrm>
            <a:off x="457200" y="649287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16"/>
          <p:cNvSpPr txBox="1"/>
          <p:nvPr>
            <p:ph idx="11" type="ftr"/>
          </p:nvPr>
        </p:nvSpPr>
        <p:spPr>
          <a:xfrm>
            <a:off x="3124200" y="6492876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50" name="Google Shape;250;p16"/>
          <p:cNvGrpSpPr/>
          <p:nvPr/>
        </p:nvGrpSpPr>
        <p:grpSpPr>
          <a:xfrm>
            <a:off x="0" y="6477001"/>
            <a:ext cx="9144000" cy="419919"/>
            <a:chOff x="0" y="6477000"/>
            <a:chExt cx="12192000" cy="419919"/>
          </a:xfrm>
        </p:grpSpPr>
        <p:pic>
          <p:nvPicPr>
            <p:cNvPr id="251" name="Google Shape;251;p16"/>
            <p:cNvPicPr preferRelativeResize="0"/>
            <p:nvPr/>
          </p:nvPicPr>
          <p:blipFill rotWithShape="1">
            <a:blip r:embed="rId2">
              <a:alphaModFix/>
            </a:blip>
            <a:srcRect b="-399" l="0" r="21060" t="94444"/>
            <a:stretch/>
          </p:blipFill>
          <p:spPr>
            <a:xfrm>
              <a:off x="0" y="6477000"/>
              <a:ext cx="9624392" cy="408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16"/>
            <p:cNvPicPr preferRelativeResize="0"/>
            <p:nvPr/>
          </p:nvPicPr>
          <p:blipFill rotWithShape="1">
            <a:blip r:embed="rId2">
              <a:alphaModFix/>
            </a:blip>
            <a:srcRect b="183" l="61675" r="23560" t="94565"/>
            <a:stretch/>
          </p:blipFill>
          <p:spPr>
            <a:xfrm>
              <a:off x="10391800" y="6477000"/>
              <a:ext cx="1800200" cy="380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Google Shape;253;p16"/>
            <p:cNvPicPr preferRelativeResize="0"/>
            <p:nvPr/>
          </p:nvPicPr>
          <p:blipFill rotWithShape="1">
            <a:blip r:embed="rId2">
              <a:alphaModFix/>
            </a:blip>
            <a:srcRect b="-567" l="78385" r="0" t="94443"/>
            <a:stretch/>
          </p:blipFill>
          <p:spPr>
            <a:xfrm>
              <a:off x="8472264" y="6477000"/>
              <a:ext cx="2635335" cy="4199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4" name="Google Shape;25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1040" y="44624"/>
            <a:ext cx="1043608" cy="429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6"/>
          <p:cNvPicPr preferRelativeResize="0"/>
          <p:nvPr/>
        </p:nvPicPr>
        <p:blipFill rotWithShape="1">
          <a:blip r:embed="rId2">
            <a:alphaModFix/>
          </a:blip>
          <a:srcRect b="0" l="0" r="0" t="94444"/>
          <a:stretch/>
        </p:blipFill>
        <p:spPr>
          <a:xfrm>
            <a:off x="0" y="6477000"/>
            <a:ext cx="9144000" cy="381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6" name="Google Shape;256;p16"/>
          <p:cNvGrpSpPr/>
          <p:nvPr/>
        </p:nvGrpSpPr>
        <p:grpSpPr>
          <a:xfrm>
            <a:off x="0" y="6477001"/>
            <a:ext cx="9144000" cy="419919"/>
            <a:chOff x="0" y="6477000"/>
            <a:chExt cx="12192000" cy="419919"/>
          </a:xfrm>
        </p:grpSpPr>
        <p:pic>
          <p:nvPicPr>
            <p:cNvPr id="257" name="Google Shape;257;p16"/>
            <p:cNvPicPr preferRelativeResize="0"/>
            <p:nvPr/>
          </p:nvPicPr>
          <p:blipFill rotWithShape="1">
            <a:blip r:embed="rId2">
              <a:alphaModFix/>
            </a:blip>
            <a:srcRect b="-399" l="0" r="21060" t="94444"/>
            <a:stretch/>
          </p:blipFill>
          <p:spPr>
            <a:xfrm>
              <a:off x="0" y="6477000"/>
              <a:ext cx="9624392" cy="408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16"/>
            <p:cNvPicPr preferRelativeResize="0"/>
            <p:nvPr/>
          </p:nvPicPr>
          <p:blipFill rotWithShape="1">
            <a:blip r:embed="rId2">
              <a:alphaModFix/>
            </a:blip>
            <a:srcRect b="183" l="61675" r="23560" t="94565"/>
            <a:stretch/>
          </p:blipFill>
          <p:spPr>
            <a:xfrm>
              <a:off x="10391800" y="6477000"/>
              <a:ext cx="1800200" cy="380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Google Shape;259;p16"/>
            <p:cNvPicPr preferRelativeResize="0"/>
            <p:nvPr/>
          </p:nvPicPr>
          <p:blipFill rotWithShape="1">
            <a:blip r:embed="rId2">
              <a:alphaModFix/>
            </a:blip>
            <a:srcRect b="-567" l="78385" r="0" t="94443"/>
            <a:stretch/>
          </p:blipFill>
          <p:spPr>
            <a:xfrm>
              <a:off x="8472264" y="6477000"/>
              <a:ext cx="2635335" cy="4199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0" name="Google Shape;26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1040" y="44624"/>
            <a:ext cx="1043608" cy="42982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6"/>
          <p:cNvSpPr txBox="1"/>
          <p:nvPr>
            <p:ph idx="12" type="sldNum"/>
          </p:nvPr>
        </p:nvSpPr>
        <p:spPr>
          <a:xfrm>
            <a:off x="6553987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17"/>
          <p:cNvPicPr preferRelativeResize="0"/>
          <p:nvPr/>
        </p:nvPicPr>
        <p:blipFill rotWithShape="1">
          <a:blip r:embed="rId2">
            <a:alphaModFix/>
          </a:blip>
          <a:srcRect b="0" l="0" r="0" t="94444"/>
          <a:stretch/>
        </p:blipFill>
        <p:spPr>
          <a:xfrm>
            <a:off x="0" y="6477000"/>
            <a:ext cx="9144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7"/>
          <p:cNvSpPr txBox="1"/>
          <p:nvPr>
            <p:ph idx="10" type="dt"/>
          </p:nvPr>
        </p:nvSpPr>
        <p:spPr>
          <a:xfrm>
            <a:off x="457200" y="649287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17"/>
          <p:cNvSpPr txBox="1"/>
          <p:nvPr>
            <p:ph idx="11" type="ftr"/>
          </p:nvPr>
        </p:nvSpPr>
        <p:spPr>
          <a:xfrm>
            <a:off x="3124200" y="6492876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66" name="Google Shape;266;p17"/>
          <p:cNvGrpSpPr/>
          <p:nvPr/>
        </p:nvGrpSpPr>
        <p:grpSpPr>
          <a:xfrm>
            <a:off x="0" y="6477001"/>
            <a:ext cx="9144000" cy="419919"/>
            <a:chOff x="0" y="6477000"/>
            <a:chExt cx="12192000" cy="419919"/>
          </a:xfrm>
        </p:grpSpPr>
        <p:pic>
          <p:nvPicPr>
            <p:cNvPr id="267" name="Google Shape;267;p17"/>
            <p:cNvPicPr preferRelativeResize="0"/>
            <p:nvPr/>
          </p:nvPicPr>
          <p:blipFill rotWithShape="1">
            <a:blip r:embed="rId2">
              <a:alphaModFix/>
            </a:blip>
            <a:srcRect b="-399" l="0" r="21060" t="94444"/>
            <a:stretch/>
          </p:blipFill>
          <p:spPr>
            <a:xfrm>
              <a:off x="0" y="6477000"/>
              <a:ext cx="9624392" cy="408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17"/>
            <p:cNvPicPr preferRelativeResize="0"/>
            <p:nvPr/>
          </p:nvPicPr>
          <p:blipFill rotWithShape="1">
            <a:blip r:embed="rId2">
              <a:alphaModFix/>
            </a:blip>
            <a:srcRect b="183" l="61675" r="23560" t="94565"/>
            <a:stretch/>
          </p:blipFill>
          <p:spPr>
            <a:xfrm>
              <a:off x="10391800" y="6477000"/>
              <a:ext cx="1800200" cy="380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17"/>
            <p:cNvPicPr preferRelativeResize="0"/>
            <p:nvPr/>
          </p:nvPicPr>
          <p:blipFill rotWithShape="1">
            <a:blip r:embed="rId2">
              <a:alphaModFix/>
            </a:blip>
            <a:srcRect b="-567" l="78385" r="0" t="94443"/>
            <a:stretch/>
          </p:blipFill>
          <p:spPr>
            <a:xfrm>
              <a:off x="8472264" y="6477000"/>
              <a:ext cx="2635335" cy="4199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0" name="Google Shape;27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1040" y="44624"/>
            <a:ext cx="1043608" cy="429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7"/>
          <p:cNvPicPr preferRelativeResize="0"/>
          <p:nvPr/>
        </p:nvPicPr>
        <p:blipFill rotWithShape="1">
          <a:blip r:embed="rId2">
            <a:alphaModFix/>
          </a:blip>
          <a:srcRect b="0" l="0" r="0" t="94444"/>
          <a:stretch/>
        </p:blipFill>
        <p:spPr>
          <a:xfrm>
            <a:off x="0" y="6477000"/>
            <a:ext cx="9144000" cy="381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Google Shape;272;p17"/>
          <p:cNvGrpSpPr/>
          <p:nvPr/>
        </p:nvGrpSpPr>
        <p:grpSpPr>
          <a:xfrm>
            <a:off x="0" y="6477001"/>
            <a:ext cx="9144000" cy="419919"/>
            <a:chOff x="0" y="6477000"/>
            <a:chExt cx="12192000" cy="419919"/>
          </a:xfrm>
        </p:grpSpPr>
        <p:pic>
          <p:nvPicPr>
            <p:cNvPr id="273" name="Google Shape;273;p17"/>
            <p:cNvPicPr preferRelativeResize="0"/>
            <p:nvPr/>
          </p:nvPicPr>
          <p:blipFill rotWithShape="1">
            <a:blip r:embed="rId2">
              <a:alphaModFix/>
            </a:blip>
            <a:srcRect b="-399" l="0" r="21060" t="94444"/>
            <a:stretch/>
          </p:blipFill>
          <p:spPr>
            <a:xfrm>
              <a:off x="0" y="6477000"/>
              <a:ext cx="9624392" cy="408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17"/>
            <p:cNvPicPr preferRelativeResize="0"/>
            <p:nvPr/>
          </p:nvPicPr>
          <p:blipFill rotWithShape="1">
            <a:blip r:embed="rId2">
              <a:alphaModFix/>
            </a:blip>
            <a:srcRect b="183" l="61675" r="23560" t="94565"/>
            <a:stretch/>
          </p:blipFill>
          <p:spPr>
            <a:xfrm>
              <a:off x="10391800" y="6477000"/>
              <a:ext cx="1800200" cy="380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17"/>
            <p:cNvPicPr preferRelativeResize="0"/>
            <p:nvPr/>
          </p:nvPicPr>
          <p:blipFill rotWithShape="1">
            <a:blip r:embed="rId2">
              <a:alphaModFix/>
            </a:blip>
            <a:srcRect b="-567" l="78385" r="0" t="94443"/>
            <a:stretch/>
          </p:blipFill>
          <p:spPr>
            <a:xfrm>
              <a:off x="8472264" y="6477000"/>
              <a:ext cx="2635335" cy="4199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6" name="Google Shape;27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1040" y="44624"/>
            <a:ext cx="1043608" cy="429822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17"/>
          <p:cNvSpPr txBox="1"/>
          <p:nvPr>
            <p:ph idx="12" type="sldNum"/>
          </p:nvPr>
        </p:nvSpPr>
        <p:spPr>
          <a:xfrm>
            <a:off x="6553987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빈 화면">
  <p:cSld name="1_빈 화면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18"/>
          <p:cNvPicPr preferRelativeResize="0"/>
          <p:nvPr/>
        </p:nvPicPr>
        <p:blipFill rotWithShape="1">
          <a:blip r:embed="rId2">
            <a:alphaModFix/>
          </a:blip>
          <a:srcRect b="0" l="0" r="0" t="94444"/>
          <a:stretch/>
        </p:blipFill>
        <p:spPr>
          <a:xfrm>
            <a:off x="0" y="6477000"/>
            <a:ext cx="9144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8"/>
          <p:cNvSpPr txBox="1"/>
          <p:nvPr>
            <p:ph idx="10" type="dt"/>
          </p:nvPr>
        </p:nvSpPr>
        <p:spPr>
          <a:xfrm>
            <a:off x="457200" y="649287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18"/>
          <p:cNvSpPr txBox="1"/>
          <p:nvPr>
            <p:ph idx="11" type="ftr"/>
          </p:nvPr>
        </p:nvSpPr>
        <p:spPr>
          <a:xfrm>
            <a:off x="3124200" y="6492876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18"/>
          <p:cNvSpPr txBox="1"/>
          <p:nvPr>
            <p:ph idx="12" type="sldNum"/>
          </p:nvPr>
        </p:nvSpPr>
        <p:spPr>
          <a:xfrm>
            <a:off x="6553987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83" name="Google Shape;283;p18"/>
          <p:cNvGrpSpPr/>
          <p:nvPr/>
        </p:nvGrpSpPr>
        <p:grpSpPr>
          <a:xfrm>
            <a:off x="0" y="6477001"/>
            <a:ext cx="9144000" cy="419919"/>
            <a:chOff x="0" y="6477000"/>
            <a:chExt cx="12192000" cy="419919"/>
          </a:xfrm>
        </p:grpSpPr>
        <p:pic>
          <p:nvPicPr>
            <p:cNvPr id="284" name="Google Shape;284;p18"/>
            <p:cNvPicPr preferRelativeResize="0"/>
            <p:nvPr/>
          </p:nvPicPr>
          <p:blipFill rotWithShape="1">
            <a:blip r:embed="rId2">
              <a:alphaModFix/>
            </a:blip>
            <a:srcRect b="-399" l="0" r="21060" t="94444"/>
            <a:stretch/>
          </p:blipFill>
          <p:spPr>
            <a:xfrm>
              <a:off x="0" y="6477000"/>
              <a:ext cx="9624392" cy="408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18"/>
            <p:cNvPicPr preferRelativeResize="0"/>
            <p:nvPr/>
          </p:nvPicPr>
          <p:blipFill rotWithShape="1">
            <a:blip r:embed="rId2">
              <a:alphaModFix/>
            </a:blip>
            <a:srcRect b="183" l="61675" r="23560" t="94565"/>
            <a:stretch/>
          </p:blipFill>
          <p:spPr>
            <a:xfrm>
              <a:off x="10391800" y="6477000"/>
              <a:ext cx="1800200" cy="380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p18"/>
            <p:cNvPicPr preferRelativeResize="0"/>
            <p:nvPr/>
          </p:nvPicPr>
          <p:blipFill rotWithShape="1">
            <a:blip r:embed="rId2">
              <a:alphaModFix/>
            </a:blip>
            <a:srcRect b="-567" l="78385" r="0" t="94443"/>
            <a:stretch/>
          </p:blipFill>
          <p:spPr>
            <a:xfrm>
              <a:off x="8472264" y="6477000"/>
              <a:ext cx="2635335" cy="4199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7" name="Google Shape;28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432" y="1201545"/>
            <a:ext cx="8925136" cy="3763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8"/>
          <p:cNvPicPr preferRelativeResize="0"/>
          <p:nvPr/>
        </p:nvPicPr>
        <p:blipFill rotWithShape="1">
          <a:blip r:embed="rId2">
            <a:alphaModFix/>
          </a:blip>
          <a:srcRect b="0" l="0" r="0" t="94444"/>
          <a:stretch/>
        </p:blipFill>
        <p:spPr>
          <a:xfrm>
            <a:off x="0" y="6477000"/>
            <a:ext cx="9144000" cy="381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" name="Google Shape;289;p18"/>
          <p:cNvGrpSpPr/>
          <p:nvPr/>
        </p:nvGrpSpPr>
        <p:grpSpPr>
          <a:xfrm>
            <a:off x="0" y="6477001"/>
            <a:ext cx="9144000" cy="419919"/>
            <a:chOff x="0" y="6477000"/>
            <a:chExt cx="12192000" cy="419919"/>
          </a:xfrm>
        </p:grpSpPr>
        <p:pic>
          <p:nvPicPr>
            <p:cNvPr id="290" name="Google Shape;290;p18"/>
            <p:cNvPicPr preferRelativeResize="0"/>
            <p:nvPr/>
          </p:nvPicPr>
          <p:blipFill rotWithShape="1">
            <a:blip r:embed="rId2">
              <a:alphaModFix/>
            </a:blip>
            <a:srcRect b="-399" l="0" r="21060" t="94444"/>
            <a:stretch/>
          </p:blipFill>
          <p:spPr>
            <a:xfrm>
              <a:off x="0" y="6477000"/>
              <a:ext cx="9624392" cy="408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18"/>
            <p:cNvPicPr preferRelativeResize="0"/>
            <p:nvPr/>
          </p:nvPicPr>
          <p:blipFill rotWithShape="1">
            <a:blip r:embed="rId2">
              <a:alphaModFix/>
            </a:blip>
            <a:srcRect b="183" l="61675" r="23560" t="94565"/>
            <a:stretch/>
          </p:blipFill>
          <p:spPr>
            <a:xfrm>
              <a:off x="10391800" y="6477000"/>
              <a:ext cx="1800200" cy="380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18"/>
            <p:cNvPicPr preferRelativeResize="0"/>
            <p:nvPr/>
          </p:nvPicPr>
          <p:blipFill rotWithShape="1">
            <a:blip r:embed="rId2">
              <a:alphaModFix/>
            </a:blip>
            <a:srcRect b="-567" l="78385" r="0" t="94443"/>
            <a:stretch/>
          </p:blipFill>
          <p:spPr>
            <a:xfrm>
              <a:off x="8472264" y="6477000"/>
              <a:ext cx="2635335" cy="4199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3" name="Google Shape;29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432" y="1201545"/>
            <a:ext cx="8925136" cy="3763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oogle Shape;295;p19"/>
          <p:cNvGrpSpPr/>
          <p:nvPr/>
        </p:nvGrpSpPr>
        <p:grpSpPr>
          <a:xfrm>
            <a:off x="0" y="6477001"/>
            <a:ext cx="9144000" cy="419919"/>
            <a:chOff x="0" y="6477000"/>
            <a:chExt cx="12192000" cy="419919"/>
          </a:xfrm>
        </p:grpSpPr>
        <p:pic>
          <p:nvPicPr>
            <p:cNvPr id="296" name="Google Shape;296;p19"/>
            <p:cNvPicPr preferRelativeResize="0"/>
            <p:nvPr/>
          </p:nvPicPr>
          <p:blipFill rotWithShape="1">
            <a:blip r:embed="rId2">
              <a:alphaModFix/>
            </a:blip>
            <a:srcRect b="-399" l="0" r="21060" t="94444"/>
            <a:stretch/>
          </p:blipFill>
          <p:spPr>
            <a:xfrm>
              <a:off x="0" y="6477000"/>
              <a:ext cx="9624392" cy="408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p19"/>
            <p:cNvPicPr preferRelativeResize="0"/>
            <p:nvPr/>
          </p:nvPicPr>
          <p:blipFill rotWithShape="1">
            <a:blip r:embed="rId2">
              <a:alphaModFix/>
            </a:blip>
            <a:srcRect b="183" l="61675" r="23560" t="94565"/>
            <a:stretch/>
          </p:blipFill>
          <p:spPr>
            <a:xfrm>
              <a:off x="10391800" y="6477000"/>
              <a:ext cx="1800200" cy="380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19"/>
            <p:cNvPicPr preferRelativeResize="0"/>
            <p:nvPr/>
          </p:nvPicPr>
          <p:blipFill rotWithShape="1">
            <a:blip r:embed="rId2">
              <a:alphaModFix/>
            </a:blip>
            <a:srcRect b="-567" l="78385" r="0" t="94443"/>
            <a:stretch/>
          </p:blipFill>
          <p:spPr>
            <a:xfrm>
              <a:off x="8472264" y="6477000"/>
              <a:ext cx="2635335" cy="4199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9" name="Google Shape;299;p19"/>
          <p:cNvSpPr txBox="1"/>
          <p:nvPr>
            <p:ph type="title"/>
          </p:nvPr>
        </p:nvSpPr>
        <p:spPr>
          <a:xfrm>
            <a:off x="457201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19"/>
          <p:cNvSpPr txBox="1"/>
          <p:nvPr>
            <p:ph idx="1" type="body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SzPts val="3200"/>
              <a:buChar char="▪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SzPts val="2800"/>
              <a:buChar char="⬥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01" name="Google Shape;301;p19"/>
          <p:cNvSpPr txBox="1"/>
          <p:nvPr>
            <p:ph idx="2" type="body"/>
          </p:nvPr>
        </p:nvSpPr>
        <p:spPr>
          <a:xfrm>
            <a:off x="457201" y="1435102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302" name="Google Shape;302;p19"/>
          <p:cNvSpPr txBox="1"/>
          <p:nvPr>
            <p:ph idx="10" type="dt"/>
          </p:nvPr>
        </p:nvSpPr>
        <p:spPr>
          <a:xfrm>
            <a:off x="457200" y="649287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19"/>
          <p:cNvSpPr txBox="1"/>
          <p:nvPr>
            <p:ph idx="12" type="sldNum"/>
          </p:nvPr>
        </p:nvSpPr>
        <p:spPr>
          <a:xfrm>
            <a:off x="6553987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4" name="Google Shape;30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1040" y="44624"/>
            <a:ext cx="1043608" cy="4298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5" name="Google Shape;305;p19"/>
          <p:cNvGrpSpPr/>
          <p:nvPr/>
        </p:nvGrpSpPr>
        <p:grpSpPr>
          <a:xfrm>
            <a:off x="0" y="6477001"/>
            <a:ext cx="9144000" cy="419919"/>
            <a:chOff x="0" y="6477000"/>
            <a:chExt cx="12192000" cy="419919"/>
          </a:xfrm>
        </p:grpSpPr>
        <p:pic>
          <p:nvPicPr>
            <p:cNvPr id="306" name="Google Shape;306;p19"/>
            <p:cNvPicPr preferRelativeResize="0"/>
            <p:nvPr/>
          </p:nvPicPr>
          <p:blipFill rotWithShape="1">
            <a:blip r:embed="rId2">
              <a:alphaModFix/>
            </a:blip>
            <a:srcRect b="-399" l="0" r="21060" t="94444"/>
            <a:stretch/>
          </p:blipFill>
          <p:spPr>
            <a:xfrm>
              <a:off x="0" y="6477000"/>
              <a:ext cx="9624392" cy="408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p19"/>
            <p:cNvPicPr preferRelativeResize="0"/>
            <p:nvPr/>
          </p:nvPicPr>
          <p:blipFill rotWithShape="1">
            <a:blip r:embed="rId2">
              <a:alphaModFix/>
            </a:blip>
            <a:srcRect b="183" l="61675" r="23560" t="94565"/>
            <a:stretch/>
          </p:blipFill>
          <p:spPr>
            <a:xfrm>
              <a:off x="10391800" y="6477000"/>
              <a:ext cx="1800200" cy="380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19"/>
            <p:cNvPicPr preferRelativeResize="0"/>
            <p:nvPr/>
          </p:nvPicPr>
          <p:blipFill rotWithShape="1">
            <a:blip r:embed="rId2">
              <a:alphaModFix/>
            </a:blip>
            <a:srcRect b="-567" l="78385" r="0" t="94443"/>
            <a:stretch/>
          </p:blipFill>
          <p:spPr>
            <a:xfrm>
              <a:off x="8472264" y="6477000"/>
              <a:ext cx="2635335" cy="4199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9" name="Google Shape;30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1040" y="44624"/>
            <a:ext cx="1043608" cy="429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p20"/>
          <p:cNvGrpSpPr/>
          <p:nvPr/>
        </p:nvGrpSpPr>
        <p:grpSpPr>
          <a:xfrm>
            <a:off x="0" y="6477001"/>
            <a:ext cx="9144000" cy="419919"/>
            <a:chOff x="0" y="6477000"/>
            <a:chExt cx="12192000" cy="419919"/>
          </a:xfrm>
        </p:grpSpPr>
        <p:pic>
          <p:nvPicPr>
            <p:cNvPr id="312" name="Google Shape;312;p20"/>
            <p:cNvPicPr preferRelativeResize="0"/>
            <p:nvPr/>
          </p:nvPicPr>
          <p:blipFill rotWithShape="1">
            <a:blip r:embed="rId2">
              <a:alphaModFix/>
            </a:blip>
            <a:srcRect b="-399" l="0" r="21060" t="94444"/>
            <a:stretch/>
          </p:blipFill>
          <p:spPr>
            <a:xfrm>
              <a:off x="0" y="6477000"/>
              <a:ext cx="9624392" cy="408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Google Shape;313;p20"/>
            <p:cNvPicPr preferRelativeResize="0"/>
            <p:nvPr/>
          </p:nvPicPr>
          <p:blipFill rotWithShape="1">
            <a:blip r:embed="rId2">
              <a:alphaModFix/>
            </a:blip>
            <a:srcRect b="183" l="61675" r="23560" t="94565"/>
            <a:stretch/>
          </p:blipFill>
          <p:spPr>
            <a:xfrm>
              <a:off x="10391800" y="6477000"/>
              <a:ext cx="1800200" cy="380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Google Shape;314;p20"/>
            <p:cNvPicPr preferRelativeResize="0"/>
            <p:nvPr/>
          </p:nvPicPr>
          <p:blipFill rotWithShape="1">
            <a:blip r:embed="rId2">
              <a:alphaModFix/>
            </a:blip>
            <a:srcRect b="-567" l="78385" r="0" t="94443"/>
            <a:stretch/>
          </p:blipFill>
          <p:spPr>
            <a:xfrm>
              <a:off x="8472264" y="6477000"/>
              <a:ext cx="2635335" cy="4199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5" name="Google Shape;315;p2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2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17" name="Google Shape;317;p2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318" name="Google Shape;318;p20"/>
          <p:cNvSpPr txBox="1"/>
          <p:nvPr>
            <p:ph idx="10" type="dt"/>
          </p:nvPr>
        </p:nvSpPr>
        <p:spPr>
          <a:xfrm>
            <a:off x="457200" y="649287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20"/>
          <p:cNvSpPr txBox="1"/>
          <p:nvPr>
            <p:ph idx="12" type="sldNum"/>
          </p:nvPr>
        </p:nvSpPr>
        <p:spPr>
          <a:xfrm>
            <a:off x="6553987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0" name="Google Shape;32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1040" y="44624"/>
            <a:ext cx="1043608" cy="4298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" name="Google Shape;321;p20"/>
          <p:cNvGrpSpPr/>
          <p:nvPr/>
        </p:nvGrpSpPr>
        <p:grpSpPr>
          <a:xfrm>
            <a:off x="0" y="6477001"/>
            <a:ext cx="9144000" cy="419919"/>
            <a:chOff x="0" y="6477000"/>
            <a:chExt cx="12192000" cy="419919"/>
          </a:xfrm>
        </p:grpSpPr>
        <p:pic>
          <p:nvPicPr>
            <p:cNvPr id="322" name="Google Shape;322;p20"/>
            <p:cNvPicPr preferRelativeResize="0"/>
            <p:nvPr/>
          </p:nvPicPr>
          <p:blipFill rotWithShape="1">
            <a:blip r:embed="rId2">
              <a:alphaModFix/>
            </a:blip>
            <a:srcRect b="-399" l="0" r="21060" t="94444"/>
            <a:stretch/>
          </p:blipFill>
          <p:spPr>
            <a:xfrm>
              <a:off x="0" y="6477000"/>
              <a:ext cx="9624392" cy="408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20"/>
            <p:cNvPicPr preferRelativeResize="0"/>
            <p:nvPr/>
          </p:nvPicPr>
          <p:blipFill rotWithShape="1">
            <a:blip r:embed="rId2">
              <a:alphaModFix/>
            </a:blip>
            <a:srcRect b="183" l="61675" r="23560" t="94565"/>
            <a:stretch/>
          </p:blipFill>
          <p:spPr>
            <a:xfrm>
              <a:off x="10391800" y="6477000"/>
              <a:ext cx="1800200" cy="380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20"/>
            <p:cNvPicPr preferRelativeResize="0"/>
            <p:nvPr/>
          </p:nvPicPr>
          <p:blipFill rotWithShape="1">
            <a:blip r:embed="rId2">
              <a:alphaModFix/>
            </a:blip>
            <a:srcRect b="-567" l="78385" r="0" t="94443"/>
            <a:stretch/>
          </p:blipFill>
          <p:spPr>
            <a:xfrm>
              <a:off x="8472264" y="6477000"/>
              <a:ext cx="2635335" cy="4199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5" name="Google Shape;32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1040" y="44624"/>
            <a:ext cx="1043608" cy="429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제목 및 내용" type="obj">
  <p:cSld name="OBJEC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3"/>
          <p:cNvGrpSpPr/>
          <p:nvPr/>
        </p:nvGrpSpPr>
        <p:grpSpPr>
          <a:xfrm>
            <a:off x="0" y="6477001"/>
            <a:ext cx="9144000" cy="419919"/>
            <a:chOff x="0" y="6477000"/>
            <a:chExt cx="12192000" cy="419919"/>
          </a:xfrm>
        </p:grpSpPr>
        <p:pic>
          <p:nvPicPr>
            <p:cNvPr id="37" name="Google Shape;37;p3"/>
            <p:cNvPicPr preferRelativeResize="0"/>
            <p:nvPr/>
          </p:nvPicPr>
          <p:blipFill rotWithShape="1">
            <a:blip r:embed="rId2">
              <a:alphaModFix/>
            </a:blip>
            <a:srcRect b="-399" l="0" r="21060" t="94444"/>
            <a:stretch/>
          </p:blipFill>
          <p:spPr>
            <a:xfrm>
              <a:off x="0" y="6477000"/>
              <a:ext cx="9624392" cy="408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3"/>
            <p:cNvPicPr preferRelativeResize="0"/>
            <p:nvPr/>
          </p:nvPicPr>
          <p:blipFill rotWithShape="1">
            <a:blip r:embed="rId2">
              <a:alphaModFix/>
            </a:blip>
            <a:srcRect b="183" l="61675" r="23560" t="94565"/>
            <a:stretch/>
          </p:blipFill>
          <p:spPr>
            <a:xfrm>
              <a:off x="10391800" y="6477000"/>
              <a:ext cx="1800200" cy="380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39;p3"/>
            <p:cNvPicPr preferRelativeResize="0"/>
            <p:nvPr/>
          </p:nvPicPr>
          <p:blipFill rotWithShape="1">
            <a:blip r:embed="rId2">
              <a:alphaModFix/>
            </a:blip>
            <a:srcRect b="-567" l="78385" r="0" t="94443"/>
            <a:stretch/>
          </p:blipFill>
          <p:spPr>
            <a:xfrm>
              <a:off x="8472264" y="6477000"/>
              <a:ext cx="2635335" cy="4199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" name="Google Shape;40;p3"/>
          <p:cNvSpPr txBox="1"/>
          <p:nvPr>
            <p:ph type="title"/>
          </p:nvPr>
        </p:nvSpPr>
        <p:spPr>
          <a:xfrm>
            <a:off x="457200" y="274638"/>
            <a:ext cx="8229600" cy="490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"/>
          <p:cNvSpPr txBox="1"/>
          <p:nvPr>
            <p:ph idx="1" type="body"/>
          </p:nvPr>
        </p:nvSpPr>
        <p:spPr>
          <a:xfrm>
            <a:off x="457200" y="980728"/>
            <a:ext cx="8229600" cy="5040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⬥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3"/>
          <p:cNvSpPr txBox="1"/>
          <p:nvPr>
            <p:ph idx="10" type="dt"/>
          </p:nvPr>
        </p:nvSpPr>
        <p:spPr>
          <a:xfrm>
            <a:off x="457200" y="649287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3" name="Google Shape;4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1040" y="44624"/>
            <a:ext cx="1043608" cy="4298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" name="Google Shape;44;p3"/>
          <p:cNvGrpSpPr/>
          <p:nvPr/>
        </p:nvGrpSpPr>
        <p:grpSpPr>
          <a:xfrm>
            <a:off x="0" y="6477001"/>
            <a:ext cx="9144000" cy="419919"/>
            <a:chOff x="0" y="6477000"/>
            <a:chExt cx="12192000" cy="419919"/>
          </a:xfrm>
        </p:grpSpPr>
        <p:pic>
          <p:nvPicPr>
            <p:cNvPr id="45" name="Google Shape;45;p3"/>
            <p:cNvPicPr preferRelativeResize="0"/>
            <p:nvPr/>
          </p:nvPicPr>
          <p:blipFill rotWithShape="1">
            <a:blip r:embed="rId2">
              <a:alphaModFix/>
            </a:blip>
            <a:srcRect b="-399" l="0" r="21060" t="94444"/>
            <a:stretch/>
          </p:blipFill>
          <p:spPr>
            <a:xfrm>
              <a:off x="0" y="6477000"/>
              <a:ext cx="9624392" cy="408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46;p3"/>
            <p:cNvPicPr preferRelativeResize="0"/>
            <p:nvPr/>
          </p:nvPicPr>
          <p:blipFill rotWithShape="1">
            <a:blip r:embed="rId2">
              <a:alphaModFix/>
            </a:blip>
            <a:srcRect b="183" l="61675" r="23560" t="94565"/>
            <a:stretch/>
          </p:blipFill>
          <p:spPr>
            <a:xfrm>
              <a:off x="10391800" y="6477000"/>
              <a:ext cx="1800200" cy="380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47;p3"/>
            <p:cNvPicPr preferRelativeResize="0"/>
            <p:nvPr/>
          </p:nvPicPr>
          <p:blipFill rotWithShape="1">
            <a:blip r:embed="rId2">
              <a:alphaModFix/>
            </a:blip>
            <a:srcRect b="-567" l="78385" r="0" t="94443"/>
            <a:stretch/>
          </p:blipFill>
          <p:spPr>
            <a:xfrm>
              <a:off x="8472264" y="6477000"/>
              <a:ext cx="2635335" cy="4199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8" name="Google Shape;4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1040" y="44624"/>
            <a:ext cx="1043608" cy="42982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3"/>
          <p:cNvSpPr txBox="1"/>
          <p:nvPr>
            <p:ph idx="12" type="sldNum"/>
          </p:nvPr>
        </p:nvSpPr>
        <p:spPr>
          <a:xfrm>
            <a:off x="6553987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oogle Shape;327;p21"/>
          <p:cNvGrpSpPr/>
          <p:nvPr/>
        </p:nvGrpSpPr>
        <p:grpSpPr>
          <a:xfrm>
            <a:off x="0" y="6477001"/>
            <a:ext cx="9144000" cy="419919"/>
            <a:chOff x="0" y="6477000"/>
            <a:chExt cx="12192000" cy="419919"/>
          </a:xfrm>
        </p:grpSpPr>
        <p:pic>
          <p:nvPicPr>
            <p:cNvPr id="328" name="Google Shape;328;p21"/>
            <p:cNvPicPr preferRelativeResize="0"/>
            <p:nvPr/>
          </p:nvPicPr>
          <p:blipFill rotWithShape="1">
            <a:blip r:embed="rId2">
              <a:alphaModFix/>
            </a:blip>
            <a:srcRect b="-399" l="0" r="21060" t="94444"/>
            <a:stretch/>
          </p:blipFill>
          <p:spPr>
            <a:xfrm>
              <a:off x="0" y="6477000"/>
              <a:ext cx="9624392" cy="408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p21"/>
            <p:cNvPicPr preferRelativeResize="0"/>
            <p:nvPr/>
          </p:nvPicPr>
          <p:blipFill rotWithShape="1">
            <a:blip r:embed="rId2">
              <a:alphaModFix/>
            </a:blip>
            <a:srcRect b="183" l="61675" r="23560" t="94565"/>
            <a:stretch/>
          </p:blipFill>
          <p:spPr>
            <a:xfrm>
              <a:off x="10391800" y="6477000"/>
              <a:ext cx="1800200" cy="380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p21"/>
            <p:cNvPicPr preferRelativeResize="0"/>
            <p:nvPr/>
          </p:nvPicPr>
          <p:blipFill rotWithShape="1">
            <a:blip r:embed="rId2">
              <a:alphaModFix/>
            </a:blip>
            <a:srcRect b="-567" l="78385" r="0" t="94443"/>
            <a:stretch/>
          </p:blipFill>
          <p:spPr>
            <a:xfrm>
              <a:off x="8472264" y="6477000"/>
              <a:ext cx="2635335" cy="4199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1" name="Google Shape;331;p21"/>
          <p:cNvSpPr txBox="1"/>
          <p:nvPr>
            <p:ph type="title"/>
          </p:nvPr>
        </p:nvSpPr>
        <p:spPr>
          <a:xfrm>
            <a:off x="457200" y="274638"/>
            <a:ext cx="8229600" cy="490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21"/>
          <p:cNvSpPr txBox="1"/>
          <p:nvPr>
            <p:ph idx="1" type="body"/>
          </p:nvPr>
        </p:nvSpPr>
        <p:spPr>
          <a:xfrm rot="5400000">
            <a:off x="2051670" y="-613742"/>
            <a:ext cx="504066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⬥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3" name="Google Shape;333;p21"/>
          <p:cNvSpPr txBox="1"/>
          <p:nvPr>
            <p:ph idx="10" type="dt"/>
          </p:nvPr>
        </p:nvSpPr>
        <p:spPr>
          <a:xfrm>
            <a:off x="457200" y="649287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21"/>
          <p:cNvSpPr txBox="1"/>
          <p:nvPr>
            <p:ph idx="12" type="sldNum"/>
          </p:nvPr>
        </p:nvSpPr>
        <p:spPr>
          <a:xfrm>
            <a:off x="6553987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5" name="Google Shape;33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1040" y="44624"/>
            <a:ext cx="1043608" cy="4298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6" name="Google Shape;336;p21"/>
          <p:cNvGrpSpPr/>
          <p:nvPr/>
        </p:nvGrpSpPr>
        <p:grpSpPr>
          <a:xfrm>
            <a:off x="0" y="6477001"/>
            <a:ext cx="9144000" cy="419919"/>
            <a:chOff x="0" y="6477000"/>
            <a:chExt cx="12192000" cy="419919"/>
          </a:xfrm>
        </p:grpSpPr>
        <p:pic>
          <p:nvPicPr>
            <p:cNvPr id="337" name="Google Shape;337;p21"/>
            <p:cNvPicPr preferRelativeResize="0"/>
            <p:nvPr/>
          </p:nvPicPr>
          <p:blipFill rotWithShape="1">
            <a:blip r:embed="rId2">
              <a:alphaModFix/>
            </a:blip>
            <a:srcRect b="-399" l="0" r="21060" t="94444"/>
            <a:stretch/>
          </p:blipFill>
          <p:spPr>
            <a:xfrm>
              <a:off x="0" y="6477000"/>
              <a:ext cx="9624392" cy="408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" name="Google Shape;338;p21"/>
            <p:cNvPicPr preferRelativeResize="0"/>
            <p:nvPr/>
          </p:nvPicPr>
          <p:blipFill rotWithShape="1">
            <a:blip r:embed="rId2">
              <a:alphaModFix/>
            </a:blip>
            <a:srcRect b="183" l="61675" r="23560" t="94565"/>
            <a:stretch/>
          </p:blipFill>
          <p:spPr>
            <a:xfrm>
              <a:off x="10391800" y="6477000"/>
              <a:ext cx="1800200" cy="380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" name="Google Shape;339;p21"/>
            <p:cNvPicPr preferRelativeResize="0"/>
            <p:nvPr/>
          </p:nvPicPr>
          <p:blipFill rotWithShape="1">
            <a:blip r:embed="rId2">
              <a:alphaModFix/>
            </a:blip>
            <a:srcRect b="-567" l="78385" r="0" t="94443"/>
            <a:stretch/>
          </p:blipFill>
          <p:spPr>
            <a:xfrm>
              <a:off x="8472264" y="6477000"/>
              <a:ext cx="2635335" cy="4199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0" name="Google Shape;34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1040" y="44624"/>
            <a:ext cx="1043608" cy="429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22"/>
          <p:cNvGrpSpPr/>
          <p:nvPr/>
        </p:nvGrpSpPr>
        <p:grpSpPr>
          <a:xfrm>
            <a:off x="0" y="6477001"/>
            <a:ext cx="9144000" cy="419919"/>
            <a:chOff x="0" y="6477000"/>
            <a:chExt cx="12192000" cy="419919"/>
          </a:xfrm>
        </p:grpSpPr>
        <p:pic>
          <p:nvPicPr>
            <p:cNvPr id="343" name="Google Shape;343;p22"/>
            <p:cNvPicPr preferRelativeResize="0"/>
            <p:nvPr/>
          </p:nvPicPr>
          <p:blipFill rotWithShape="1">
            <a:blip r:embed="rId2">
              <a:alphaModFix/>
            </a:blip>
            <a:srcRect b="-399" l="0" r="21060" t="94444"/>
            <a:stretch/>
          </p:blipFill>
          <p:spPr>
            <a:xfrm>
              <a:off x="0" y="6477000"/>
              <a:ext cx="9624392" cy="408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p22"/>
            <p:cNvPicPr preferRelativeResize="0"/>
            <p:nvPr/>
          </p:nvPicPr>
          <p:blipFill rotWithShape="1">
            <a:blip r:embed="rId2">
              <a:alphaModFix/>
            </a:blip>
            <a:srcRect b="183" l="61675" r="23560" t="94565"/>
            <a:stretch/>
          </p:blipFill>
          <p:spPr>
            <a:xfrm>
              <a:off x="10391800" y="6477000"/>
              <a:ext cx="1800200" cy="380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p22"/>
            <p:cNvPicPr preferRelativeResize="0"/>
            <p:nvPr/>
          </p:nvPicPr>
          <p:blipFill rotWithShape="1">
            <a:blip r:embed="rId2">
              <a:alphaModFix/>
            </a:blip>
            <a:srcRect b="-567" l="78385" r="0" t="94443"/>
            <a:stretch/>
          </p:blipFill>
          <p:spPr>
            <a:xfrm>
              <a:off x="8472264" y="6477000"/>
              <a:ext cx="2635335" cy="4199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6" name="Google Shape;346;p22"/>
          <p:cNvSpPr txBox="1"/>
          <p:nvPr>
            <p:ph type="title"/>
          </p:nvPr>
        </p:nvSpPr>
        <p:spPr>
          <a:xfrm rot="5400000">
            <a:off x="4732338" y="2171703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22"/>
          <p:cNvSpPr txBox="1"/>
          <p:nvPr>
            <p:ph idx="1" type="body"/>
          </p:nvPr>
        </p:nvSpPr>
        <p:spPr>
          <a:xfrm rot="5400000">
            <a:off x="541338" y="190502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⬥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8" name="Google Shape;348;p22"/>
          <p:cNvSpPr txBox="1"/>
          <p:nvPr>
            <p:ph idx="10" type="dt"/>
          </p:nvPr>
        </p:nvSpPr>
        <p:spPr>
          <a:xfrm>
            <a:off x="457200" y="649287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22"/>
          <p:cNvSpPr txBox="1"/>
          <p:nvPr>
            <p:ph idx="12" type="sldNum"/>
          </p:nvPr>
        </p:nvSpPr>
        <p:spPr>
          <a:xfrm>
            <a:off x="6553987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0" name="Google Shape;35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1040" y="44624"/>
            <a:ext cx="1043608" cy="4298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" name="Google Shape;351;p22"/>
          <p:cNvGrpSpPr/>
          <p:nvPr/>
        </p:nvGrpSpPr>
        <p:grpSpPr>
          <a:xfrm>
            <a:off x="0" y="6477001"/>
            <a:ext cx="9144000" cy="419919"/>
            <a:chOff x="0" y="6477000"/>
            <a:chExt cx="12192000" cy="419919"/>
          </a:xfrm>
        </p:grpSpPr>
        <p:pic>
          <p:nvPicPr>
            <p:cNvPr id="352" name="Google Shape;352;p22"/>
            <p:cNvPicPr preferRelativeResize="0"/>
            <p:nvPr/>
          </p:nvPicPr>
          <p:blipFill rotWithShape="1">
            <a:blip r:embed="rId2">
              <a:alphaModFix/>
            </a:blip>
            <a:srcRect b="-399" l="0" r="21060" t="94444"/>
            <a:stretch/>
          </p:blipFill>
          <p:spPr>
            <a:xfrm>
              <a:off x="0" y="6477000"/>
              <a:ext cx="9624392" cy="408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" name="Google Shape;353;p22"/>
            <p:cNvPicPr preferRelativeResize="0"/>
            <p:nvPr/>
          </p:nvPicPr>
          <p:blipFill rotWithShape="1">
            <a:blip r:embed="rId2">
              <a:alphaModFix/>
            </a:blip>
            <a:srcRect b="183" l="61675" r="23560" t="94565"/>
            <a:stretch/>
          </p:blipFill>
          <p:spPr>
            <a:xfrm>
              <a:off x="10391800" y="6477000"/>
              <a:ext cx="1800200" cy="380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" name="Google Shape;354;p22"/>
            <p:cNvPicPr preferRelativeResize="0"/>
            <p:nvPr/>
          </p:nvPicPr>
          <p:blipFill rotWithShape="1">
            <a:blip r:embed="rId2">
              <a:alphaModFix/>
            </a:blip>
            <a:srcRect b="-567" l="78385" r="0" t="94443"/>
            <a:stretch/>
          </p:blipFill>
          <p:spPr>
            <a:xfrm>
              <a:off x="8472264" y="6477000"/>
              <a:ext cx="2635335" cy="4199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5" name="Google Shape;35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1040" y="44624"/>
            <a:ext cx="1043608" cy="429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제목 슬라이드">
  <p:cSld name="8_제목 슬라이드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3"/>
          <p:cNvSpPr txBox="1"/>
          <p:nvPr/>
        </p:nvSpPr>
        <p:spPr>
          <a:xfrm>
            <a:off x="3491880" y="2276872"/>
            <a:ext cx="2029722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800">
                <a:solidFill>
                  <a:schemeClr val="dk1"/>
                </a:solidFill>
                <a:latin typeface="Pinyon Script"/>
                <a:ea typeface="Pinyon Script"/>
                <a:cs typeface="Pinyon Script"/>
                <a:sym typeface="Pinyon Script"/>
              </a:rPr>
              <a:t>Q</a:t>
            </a:r>
            <a:r>
              <a:rPr b="0" lang="en-US" sz="8800">
                <a:solidFill>
                  <a:schemeClr val="dk1"/>
                </a:solidFill>
                <a:latin typeface="Pinyon Script"/>
                <a:ea typeface="Pinyon Script"/>
                <a:cs typeface="Pinyon Script"/>
                <a:sym typeface="Pinyon Script"/>
              </a:rPr>
              <a:t> &amp;A</a:t>
            </a:r>
            <a:endParaRPr b="0" sz="1800">
              <a:solidFill>
                <a:schemeClr val="dk1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pic>
        <p:nvPicPr>
          <p:cNvPr id="358" name="Google Shape;35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1040" y="44624"/>
            <a:ext cx="1043608" cy="429822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3"/>
          <p:cNvSpPr txBox="1"/>
          <p:nvPr/>
        </p:nvSpPr>
        <p:spPr>
          <a:xfrm>
            <a:off x="3491880" y="2276872"/>
            <a:ext cx="2029722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800">
                <a:solidFill>
                  <a:schemeClr val="dk1"/>
                </a:solidFill>
                <a:latin typeface="Pinyon Script"/>
                <a:ea typeface="Pinyon Script"/>
                <a:cs typeface="Pinyon Script"/>
                <a:sym typeface="Pinyon Script"/>
              </a:rPr>
              <a:t>Q</a:t>
            </a:r>
            <a:r>
              <a:rPr b="0" lang="en-US" sz="8800">
                <a:solidFill>
                  <a:schemeClr val="dk1"/>
                </a:solidFill>
                <a:latin typeface="Pinyon Script"/>
                <a:ea typeface="Pinyon Script"/>
                <a:cs typeface="Pinyon Script"/>
                <a:sym typeface="Pinyon Script"/>
              </a:rPr>
              <a:t> &amp;A</a:t>
            </a:r>
            <a:endParaRPr b="0" sz="1800">
              <a:solidFill>
                <a:schemeClr val="dk1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pic>
        <p:nvPicPr>
          <p:cNvPr id="360" name="Google Shape;36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1040" y="44624"/>
            <a:ext cx="1043608" cy="429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제목 슬라이드">
  <p:cSld name="4_제목 슬라이드">
    <p:bg>
      <p:bgPr>
        <a:solidFill>
          <a:schemeClr val="lt1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24"/>
          <p:cNvPicPr preferRelativeResize="0"/>
          <p:nvPr/>
        </p:nvPicPr>
        <p:blipFill rotWithShape="1">
          <a:blip r:embed="rId2">
            <a:alphaModFix/>
          </a:blip>
          <a:srcRect b="90949" l="0" r="40550" t="0"/>
          <a:stretch/>
        </p:blipFill>
        <p:spPr>
          <a:xfrm>
            <a:off x="0" y="0"/>
            <a:ext cx="5436096" cy="6206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3" name="Google Shape;363;p24"/>
          <p:cNvGrpSpPr/>
          <p:nvPr/>
        </p:nvGrpSpPr>
        <p:grpSpPr>
          <a:xfrm>
            <a:off x="0" y="6485165"/>
            <a:ext cx="9144000" cy="419919"/>
            <a:chOff x="0" y="6477000"/>
            <a:chExt cx="12192000" cy="419919"/>
          </a:xfrm>
        </p:grpSpPr>
        <p:pic>
          <p:nvPicPr>
            <p:cNvPr id="364" name="Google Shape;364;p24"/>
            <p:cNvPicPr preferRelativeResize="0"/>
            <p:nvPr/>
          </p:nvPicPr>
          <p:blipFill rotWithShape="1">
            <a:blip r:embed="rId3">
              <a:alphaModFix/>
            </a:blip>
            <a:srcRect b="-399" l="0" r="21060" t="94444"/>
            <a:stretch/>
          </p:blipFill>
          <p:spPr>
            <a:xfrm>
              <a:off x="0" y="6477000"/>
              <a:ext cx="9624392" cy="408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" name="Google Shape;365;p24"/>
            <p:cNvPicPr preferRelativeResize="0"/>
            <p:nvPr/>
          </p:nvPicPr>
          <p:blipFill rotWithShape="1">
            <a:blip r:embed="rId3">
              <a:alphaModFix/>
            </a:blip>
            <a:srcRect b="183" l="61675" r="23560" t="94565"/>
            <a:stretch/>
          </p:blipFill>
          <p:spPr>
            <a:xfrm>
              <a:off x="10391800" y="6477000"/>
              <a:ext cx="1800200" cy="380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" name="Google Shape;366;p24"/>
            <p:cNvPicPr preferRelativeResize="0"/>
            <p:nvPr/>
          </p:nvPicPr>
          <p:blipFill rotWithShape="1">
            <a:blip r:embed="rId3">
              <a:alphaModFix/>
            </a:blip>
            <a:srcRect b="-567" l="78385" r="0" t="94443"/>
            <a:stretch/>
          </p:blipFill>
          <p:spPr>
            <a:xfrm>
              <a:off x="8472264" y="6477000"/>
              <a:ext cx="2635335" cy="4199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7" name="Google Shape;367;p24"/>
          <p:cNvSpPr txBox="1"/>
          <p:nvPr>
            <p:ph idx="10" type="dt"/>
          </p:nvPr>
        </p:nvSpPr>
        <p:spPr>
          <a:xfrm>
            <a:off x="457200" y="649287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24"/>
          <p:cNvSpPr txBox="1"/>
          <p:nvPr>
            <p:ph idx="11" type="ftr"/>
          </p:nvPr>
        </p:nvSpPr>
        <p:spPr>
          <a:xfrm>
            <a:off x="3124200" y="6492876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24"/>
          <p:cNvSpPr txBox="1"/>
          <p:nvPr>
            <p:ph idx="12" type="sldNum"/>
          </p:nvPr>
        </p:nvSpPr>
        <p:spPr>
          <a:xfrm>
            <a:off x="6624228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0" name="Google Shape;37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61040" y="44624"/>
            <a:ext cx="1043608" cy="4298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957-인터뷰 사진 res 3  DGIST 대학본부 전경.jpg" id="371" name="Google Shape;371;p24"/>
          <p:cNvPicPr preferRelativeResize="0"/>
          <p:nvPr/>
        </p:nvPicPr>
        <p:blipFill rotWithShape="1">
          <a:blip r:embed="rId5">
            <a:alphaModFix/>
          </a:blip>
          <a:srcRect b="23088" l="0" r="0" t="28375"/>
          <a:stretch/>
        </p:blipFill>
        <p:spPr>
          <a:xfrm>
            <a:off x="1" y="4265362"/>
            <a:ext cx="9144000" cy="2215947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4"/>
          <p:cNvSpPr txBox="1"/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2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4" name="Google Shape;374;p24"/>
          <p:cNvSpPr txBox="1"/>
          <p:nvPr/>
        </p:nvSpPr>
        <p:spPr>
          <a:xfrm>
            <a:off x="8612759" y="6528699"/>
            <a:ext cx="41549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/13</a:t>
            </a:r>
            <a:endParaRPr b="0" sz="1200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사용자 지정 레이아웃">
  <p:cSld name="1_사용자 지정 레이아웃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25"/>
          <p:cNvPicPr preferRelativeResize="0"/>
          <p:nvPr/>
        </p:nvPicPr>
        <p:blipFill rotWithShape="1">
          <a:blip r:embed="rId2">
            <a:alphaModFix/>
          </a:blip>
          <a:srcRect b="0" l="0" r="0" t="94444"/>
          <a:stretch/>
        </p:blipFill>
        <p:spPr>
          <a:xfrm>
            <a:off x="0" y="6477000"/>
            <a:ext cx="9144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5"/>
          <p:cNvSpPr txBox="1"/>
          <p:nvPr>
            <p:ph type="title"/>
          </p:nvPr>
        </p:nvSpPr>
        <p:spPr>
          <a:xfrm>
            <a:off x="457200" y="274638"/>
            <a:ext cx="8229600" cy="490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" name="Google Shape;378;p25"/>
          <p:cNvSpPr txBox="1"/>
          <p:nvPr>
            <p:ph idx="10" type="dt"/>
          </p:nvPr>
        </p:nvSpPr>
        <p:spPr>
          <a:xfrm>
            <a:off x="457200" y="649287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25"/>
          <p:cNvSpPr txBox="1"/>
          <p:nvPr>
            <p:ph idx="11" type="ftr"/>
          </p:nvPr>
        </p:nvSpPr>
        <p:spPr>
          <a:xfrm>
            <a:off x="3124200" y="6492876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25"/>
          <p:cNvSpPr txBox="1"/>
          <p:nvPr>
            <p:ph idx="12" type="sldNum"/>
          </p:nvPr>
        </p:nvSpPr>
        <p:spPr>
          <a:xfrm>
            <a:off x="6553987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81" name="Google Shape;381;p25"/>
          <p:cNvGrpSpPr/>
          <p:nvPr/>
        </p:nvGrpSpPr>
        <p:grpSpPr>
          <a:xfrm>
            <a:off x="0" y="6477001"/>
            <a:ext cx="9144000" cy="419919"/>
            <a:chOff x="0" y="6477000"/>
            <a:chExt cx="12192000" cy="419919"/>
          </a:xfrm>
        </p:grpSpPr>
        <p:pic>
          <p:nvPicPr>
            <p:cNvPr id="382" name="Google Shape;382;p25"/>
            <p:cNvPicPr preferRelativeResize="0"/>
            <p:nvPr/>
          </p:nvPicPr>
          <p:blipFill rotWithShape="1">
            <a:blip r:embed="rId2">
              <a:alphaModFix/>
            </a:blip>
            <a:srcRect b="-399" l="0" r="21060" t="94444"/>
            <a:stretch/>
          </p:blipFill>
          <p:spPr>
            <a:xfrm>
              <a:off x="0" y="6477000"/>
              <a:ext cx="9624392" cy="408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" name="Google Shape;383;p25"/>
            <p:cNvPicPr preferRelativeResize="0"/>
            <p:nvPr/>
          </p:nvPicPr>
          <p:blipFill rotWithShape="1">
            <a:blip r:embed="rId2">
              <a:alphaModFix/>
            </a:blip>
            <a:srcRect b="183" l="61675" r="23560" t="94565"/>
            <a:stretch/>
          </p:blipFill>
          <p:spPr>
            <a:xfrm>
              <a:off x="10391800" y="6477000"/>
              <a:ext cx="1800200" cy="380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4" name="Google Shape;384;p25"/>
            <p:cNvPicPr preferRelativeResize="0"/>
            <p:nvPr/>
          </p:nvPicPr>
          <p:blipFill rotWithShape="1">
            <a:blip r:embed="rId2">
              <a:alphaModFix/>
            </a:blip>
            <a:srcRect b="-567" l="78385" r="0" t="94443"/>
            <a:stretch/>
          </p:blipFill>
          <p:spPr>
            <a:xfrm>
              <a:off x="8472264" y="6477000"/>
              <a:ext cx="2635335" cy="4199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5" name="Google Shape;38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1040" y="44624"/>
            <a:ext cx="1043608" cy="429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제목 슬라이드">
  <p:cSld name="9_제목 슬라이드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6"/>
          <p:cNvSpPr txBox="1"/>
          <p:nvPr/>
        </p:nvSpPr>
        <p:spPr>
          <a:xfrm>
            <a:off x="3491880" y="2276872"/>
            <a:ext cx="2029722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800">
                <a:solidFill>
                  <a:schemeClr val="dk1"/>
                </a:solidFill>
                <a:latin typeface="Pinyon Script"/>
                <a:ea typeface="Pinyon Script"/>
                <a:cs typeface="Pinyon Script"/>
                <a:sym typeface="Pinyon Script"/>
              </a:rPr>
              <a:t>Q</a:t>
            </a:r>
            <a:r>
              <a:rPr b="0" lang="en-US" sz="8800">
                <a:solidFill>
                  <a:schemeClr val="dk1"/>
                </a:solidFill>
                <a:latin typeface="Pinyon Script"/>
                <a:ea typeface="Pinyon Script"/>
                <a:cs typeface="Pinyon Script"/>
                <a:sym typeface="Pinyon Script"/>
              </a:rPr>
              <a:t> &amp;A</a:t>
            </a:r>
            <a:endParaRPr b="0" sz="1800">
              <a:solidFill>
                <a:schemeClr val="dk1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pic>
        <p:nvPicPr>
          <p:cNvPr id="388" name="Google Shape;38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1040" y="44624"/>
            <a:ext cx="1043608" cy="429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"/>
          <p:cNvSpPr txBox="1"/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3" name="Google Shape;53;p4"/>
          <p:cNvSpPr txBox="1"/>
          <p:nvPr>
            <p:ph idx="10" type="dt"/>
          </p:nvPr>
        </p:nvSpPr>
        <p:spPr>
          <a:xfrm>
            <a:off x="457200" y="649287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"/>
          <p:cNvSpPr txBox="1"/>
          <p:nvPr>
            <p:ph idx="11" type="ftr"/>
          </p:nvPr>
        </p:nvSpPr>
        <p:spPr>
          <a:xfrm>
            <a:off x="3124200" y="6492876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6553987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" name="Google Shape;5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1040" y="44624"/>
            <a:ext cx="1043608" cy="429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1040" y="44624"/>
            <a:ext cx="1043608" cy="429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제목 슬라이드">
  <p:cSld name="3_제목 슬라이드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5"/>
          <p:cNvPicPr preferRelativeResize="0"/>
          <p:nvPr/>
        </p:nvPicPr>
        <p:blipFill rotWithShape="1">
          <a:blip r:embed="rId2">
            <a:alphaModFix/>
          </a:blip>
          <a:srcRect b="90949" l="0" r="40550" t="0"/>
          <a:stretch/>
        </p:blipFill>
        <p:spPr>
          <a:xfrm>
            <a:off x="0" y="0"/>
            <a:ext cx="5436096" cy="6206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" name="Google Shape;60;p5"/>
          <p:cNvGrpSpPr/>
          <p:nvPr/>
        </p:nvGrpSpPr>
        <p:grpSpPr>
          <a:xfrm>
            <a:off x="0" y="6485165"/>
            <a:ext cx="9144000" cy="419919"/>
            <a:chOff x="0" y="6477000"/>
            <a:chExt cx="12192000" cy="419919"/>
          </a:xfrm>
        </p:grpSpPr>
        <p:pic>
          <p:nvPicPr>
            <p:cNvPr id="61" name="Google Shape;61;p5"/>
            <p:cNvPicPr preferRelativeResize="0"/>
            <p:nvPr/>
          </p:nvPicPr>
          <p:blipFill rotWithShape="1">
            <a:blip r:embed="rId3">
              <a:alphaModFix/>
            </a:blip>
            <a:srcRect b="-399" l="0" r="21060" t="94444"/>
            <a:stretch/>
          </p:blipFill>
          <p:spPr>
            <a:xfrm>
              <a:off x="0" y="6477000"/>
              <a:ext cx="9624392" cy="408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5"/>
            <p:cNvPicPr preferRelativeResize="0"/>
            <p:nvPr/>
          </p:nvPicPr>
          <p:blipFill rotWithShape="1">
            <a:blip r:embed="rId3">
              <a:alphaModFix/>
            </a:blip>
            <a:srcRect b="183" l="61675" r="23560" t="94565"/>
            <a:stretch/>
          </p:blipFill>
          <p:spPr>
            <a:xfrm>
              <a:off x="10391800" y="6477000"/>
              <a:ext cx="1800200" cy="380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5"/>
            <p:cNvPicPr preferRelativeResize="0"/>
            <p:nvPr/>
          </p:nvPicPr>
          <p:blipFill rotWithShape="1">
            <a:blip r:embed="rId3">
              <a:alphaModFix/>
            </a:blip>
            <a:srcRect b="-567" l="78385" r="0" t="94443"/>
            <a:stretch/>
          </p:blipFill>
          <p:spPr>
            <a:xfrm>
              <a:off x="8472264" y="6477000"/>
              <a:ext cx="2635335" cy="4199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" name="Google Shape;64;p5"/>
          <p:cNvSpPr txBox="1"/>
          <p:nvPr>
            <p:ph idx="10" type="dt"/>
          </p:nvPr>
        </p:nvSpPr>
        <p:spPr>
          <a:xfrm>
            <a:off x="457200" y="649287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5"/>
          <p:cNvSpPr txBox="1"/>
          <p:nvPr>
            <p:ph idx="11" type="ftr"/>
          </p:nvPr>
        </p:nvSpPr>
        <p:spPr>
          <a:xfrm>
            <a:off x="3124200" y="6492876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"/>
          <p:cNvSpPr txBox="1"/>
          <p:nvPr>
            <p:ph idx="12" type="sldNum"/>
          </p:nvPr>
        </p:nvSpPr>
        <p:spPr>
          <a:xfrm>
            <a:off x="6624228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7" name="Google Shape;6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61040" y="44624"/>
            <a:ext cx="1043608" cy="4298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957-인터뷰 사진 res 3  DGIST 대학본부 전경.jpg" id="68" name="Google Shape;68;p5"/>
          <p:cNvPicPr preferRelativeResize="0"/>
          <p:nvPr/>
        </p:nvPicPr>
        <p:blipFill rotWithShape="1">
          <a:blip r:embed="rId5">
            <a:alphaModFix/>
          </a:blip>
          <a:srcRect b="23088" l="0" r="0" t="28375"/>
          <a:stretch/>
        </p:blipFill>
        <p:spPr>
          <a:xfrm>
            <a:off x="1" y="4265362"/>
            <a:ext cx="9144000" cy="2215947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 txBox="1"/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5"/>
          <p:cNvSpPr txBox="1"/>
          <p:nvPr/>
        </p:nvSpPr>
        <p:spPr>
          <a:xfrm>
            <a:off x="8612759" y="6528699"/>
            <a:ext cx="41549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/13</a:t>
            </a:r>
            <a:endParaRPr b="0" sz="1200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2" name="Google Shape;72;p5"/>
          <p:cNvPicPr preferRelativeResize="0"/>
          <p:nvPr/>
        </p:nvPicPr>
        <p:blipFill rotWithShape="1">
          <a:blip r:embed="rId2">
            <a:alphaModFix/>
          </a:blip>
          <a:srcRect b="90949" l="0" r="40550" t="0"/>
          <a:stretch/>
        </p:blipFill>
        <p:spPr>
          <a:xfrm>
            <a:off x="0" y="0"/>
            <a:ext cx="5436096" cy="6206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" name="Google Shape;73;p5"/>
          <p:cNvGrpSpPr/>
          <p:nvPr/>
        </p:nvGrpSpPr>
        <p:grpSpPr>
          <a:xfrm>
            <a:off x="0" y="6485165"/>
            <a:ext cx="9144000" cy="419919"/>
            <a:chOff x="0" y="6477000"/>
            <a:chExt cx="12192000" cy="419919"/>
          </a:xfrm>
        </p:grpSpPr>
        <p:pic>
          <p:nvPicPr>
            <p:cNvPr id="74" name="Google Shape;74;p5"/>
            <p:cNvPicPr preferRelativeResize="0"/>
            <p:nvPr/>
          </p:nvPicPr>
          <p:blipFill rotWithShape="1">
            <a:blip r:embed="rId3">
              <a:alphaModFix/>
            </a:blip>
            <a:srcRect b="-399" l="0" r="21060" t="94444"/>
            <a:stretch/>
          </p:blipFill>
          <p:spPr>
            <a:xfrm>
              <a:off x="0" y="6477000"/>
              <a:ext cx="9624392" cy="408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5"/>
            <p:cNvPicPr preferRelativeResize="0"/>
            <p:nvPr/>
          </p:nvPicPr>
          <p:blipFill rotWithShape="1">
            <a:blip r:embed="rId3">
              <a:alphaModFix/>
            </a:blip>
            <a:srcRect b="183" l="61675" r="23560" t="94565"/>
            <a:stretch/>
          </p:blipFill>
          <p:spPr>
            <a:xfrm>
              <a:off x="10391800" y="6477000"/>
              <a:ext cx="1800200" cy="380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5"/>
            <p:cNvPicPr preferRelativeResize="0"/>
            <p:nvPr/>
          </p:nvPicPr>
          <p:blipFill rotWithShape="1">
            <a:blip r:embed="rId3">
              <a:alphaModFix/>
            </a:blip>
            <a:srcRect b="-567" l="78385" r="0" t="94443"/>
            <a:stretch/>
          </p:blipFill>
          <p:spPr>
            <a:xfrm>
              <a:off x="8472264" y="6477000"/>
              <a:ext cx="2635335" cy="4199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7" name="Google Shape;7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61040" y="44624"/>
            <a:ext cx="1043608" cy="4298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957-인터뷰 사진 res 3  DGIST 대학본부 전경.jpg" id="78" name="Google Shape;78;p5"/>
          <p:cNvPicPr preferRelativeResize="0"/>
          <p:nvPr/>
        </p:nvPicPr>
        <p:blipFill rotWithShape="1">
          <a:blip r:embed="rId5">
            <a:alphaModFix/>
          </a:blip>
          <a:srcRect b="23088" l="0" r="0" t="28375"/>
          <a:stretch/>
        </p:blipFill>
        <p:spPr>
          <a:xfrm>
            <a:off x="1" y="4265362"/>
            <a:ext cx="9144000" cy="2215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>
  <p:cSld name="제목 및 내용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6"/>
          <p:cNvGrpSpPr/>
          <p:nvPr/>
        </p:nvGrpSpPr>
        <p:grpSpPr>
          <a:xfrm>
            <a:off x="0" y="6477001"/>
            <a:ext cx="9144000" cy="419919"/>
            <a:chOff x="0" y="6477000"/>
            <a:chExt cx="12192000" cy="419919"/>
          </a:xfrm>
        </p:grpSpPr>
        <p:pic>
          <p:nvPicPr>
            <p:cNvPr id="81" name="Google Shape;81;p6"/>
            <p:cNvPicPr preferRelativeResize="0"/>
            <p:nvPr/>
          </p:nvPicPr>
          <p:blipFill rotWithShape="1">
            <a:blip r:embed="rId3">
              <a:alphaModFix/>
            </a:blip>
            <a:srcRect b="-399" l="0" r="21060" t="94444"/>
            <a:stretch/>
          </p:blipFill>
          <p:spPr>
            <a:xfrm>
              <a:off x="0" y="6477000"/>
              <a:ext cx="9624392" cy="408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6"/>
            <p:cNvPicPr preferRelativeResize="0"/>
            <p:nvPr/>
          </p:nvPicPr>
          <p:blipFill rotWithShape="1">
            <a:blip r:embed="rId3">
              <a:alphaModFix/>
            </a:blip>
            <a:srcRect b="183" l="61675" r="23560" t="94565"/>
            <a:stretch/>
          </p:blipFill>
          <p:spPr>
            <a:xfrm>
              <a:off x="10391800" y="6477000"/>
              <a:ext cx="1800200" cy="380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6"/>
            <p:cNvPicPr preferRelativeResize="0"/>
            <p:nvPr/>
          </p:nvPicPr>
          <p:blipFill rotWithShape="1">
            <a:blip r:embed="rId3">
              <a:alphaModFix/>
            </a:blip>
            <a:srcRect b="-567" l="78385" r="0" t="94443"/>
            <a:stretch/>
          </p:blipFill>
          <p:spPr>
            <a:xfrm>
              <a:off x="8472264" y="6477000"/>
              <a:ext cx="2635335" cy="4199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" name="Google Shape;84;p6"/>
          <p:cNvSpPr txBox="1"/>
          <p:nvPr>
            <p:ph type="title"/>
          </p:nvPr>
        </p:nvSpPr>
        <p:spPr>
          <a:xfrm>
            <a:off x="457200" y="274638"/>
            <a:ext cx="8229600" cy="490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6"/>
          <p:cNvSpPr txBox="1"/>
          <p:nvPr>
            <p:ph idx="1" type="body"/>
          </p:nvPr>
        </p:nvSpPr>
        <p:spPr>
          <a:xfrm>
            <a:off x="457200" y="980728"/>
            <a:ext cx="8229600" cy="5040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rgbClr val="00498E"/>
              </a:buClr>
              <a:buSzPts val="2400"/>
              <a:buFont typeface="Noto Sans Symbols"/>
              <a:buChar char="▪"/>
              <a:defRPr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⬥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BDF4"/>
              </a:buClr>
              <a:buSzPts val="1800"/>
              <a:buChar char="•"/>
              <a:defRPr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rgbClr val="8D969D"/>
              </a:buClr>
              <a:buSzPts val="1600"/>
              <a:buChar char="–"/>
              <a:defRPr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rgbClr val="E2E4E8"/>
              </a:buClr>
              <a:buSzPts val="16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6"/>
          <p:cNvSpPr txBox="1"/>
          <p:nvPr>
            <p:ph idx="10" type="dt"/>
          </p:nvPr>
        </p:nvSpPr>
        <p:spPr>
          <a:xfrm>
            <a:off x="457200" y="649287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6"/>
          <p:cNvSpPr txBox="1"/>
          <p:nvPr>
            <p:ph idx="11" type="ftr"/>
          </p:nvPr>
        </p:nvSpPr>
        <p:spPr>
          <a:xfrm>
            <a:off x="3124200" y="6492876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6553987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9" name="Google Shape;8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28" y="32343"/>
            <a:ext cx="1043608" cy="4298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6"/>
          <p:cNvGrpSpPr/>
          <p:nvPr/>
        </p:nvGrpSpPr>
        <p:grpSpPr>
          <a:xfrm>
            <a:off x="0" y="6477001"/>
            <a:ext cx="9144000" cy="419919"/>
            <a:chOff x="0" y="6477000"/>
            <a:chExt cx="12192000" cy="419919"/>
          </a:xfrm>
        </p:grpSpPr>
        <p:pic>
          <p:nvPicPr>
            <p:cNvPr id="91" name="Google Shape;91;p6"/>
            <p:cNvPicPr preferRelativeResize="0"/>
            <p:nvPr/>
          </p:nvPicPr>
          <p:blipFill rotWithShape="1">
            <a:blip r:embed="rId3">
              <a:alphaModFix/>
            </a:blip>
            <a:srcRect b="-399" l="0" r="21060" t="94444"/>
            <a:stretch/>
          </p:blipFill>
          <p:spPr>
            <a:xfrm>
              <a:off x="0" y="6477000"/>
              <a:ext cx="9624392" cy="408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6"/>
            <p:cNvPicPr preferRelativeResize="0"/>
            <p:nvPr/>
          </p:nvPicPr>
          <p:blipFill rotWithShape="1">
            <a:blip r:embed="rId3">
              <a:alphaModFix/>
            </a:blip>
            <a:srcRect b="183" l="61675" r="23560" t="94565"/>
            <a:stretch/>
          </p:blipFill>
          <p:spPr>
            <a:xfrm>
              <a:off x="10391800" y="6477000"/>
              <a:ext cx="1800200" cy="380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6"/>
            <p:cNvPicPr preferRelativeResize="0"/>
            <p:nvPr/>
          </p:nvPicPr>
          <p:blipFill rotWithShape="1">
            <a:blip r:embed="rId3">
              <a:alphaModFix/>
            </a:blip>
            <a:srcRect b="-567" l="78385" r="0" t="94443"/>
            <a:stretch/>
          </p:blipFill>
          <p:spPr>
            <a:xfrm>
              <a:off x="8472264" y="6477000"/>
              <a:ext cx="2635335" cy="4199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4" name="Google Shape;9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28" y="32343"/>
            <a:ext cx="1043608" cy="429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 및 내용">
  <p:cSld name="1_제목 및 내용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7"/>
          <p:cNvGrpSpPr/>
          <p:nvPr/>
        </p:nvGrpSpPr>
        <p:grpSpPr>
          <a:xfrm>
            <a:off x="0" y="6477001"/>
            <a:ext cx="9144000" cy="419919"/>
            <a:chOff x="0" y="6477000"/>
            <a:chExt cx="12192000" cy="419919"/>
          </a:xfrm>
        </p:grpSpPr>
        <p:pic>
          <p:nvPicPr>
            <p:cNvPr id="97" name="Google Shape;97;p7"/>
            <p:cNvPicPr preferRelativeResize="0"/>
            <p:nvPr/>
          </p:nvPicPr>
          <p:blipFill rotWithShape="1">
            <a:blip r:embed="rId3">
              <a:alphaModFix/>
            </a:blip>
            <a:srcRect b="-399" l="0" r="21060" t="94444"/>
            <a:stretch/>
          </p:blipFill>
          <p:spPr>
            <a:xfrm>
              <a:off x="0" y="6477000"/>
              <a:ext cx="9624392" cy="408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7"/>
            <p:cNvPicPr preferRelativeResize="0"/>
            <p:nvPr/>
          </p:nvPicPr>
          <p:blipFill rotWithShape="1">
            <a:blip r:embed="rId3">
              <a:alphaModFix/>
            </a:blip>
            <a:srcRect b="183" l="61675" r="23560" t="94565"/>
            <a:stretch/>
          </p:blipFill>
          <p:spPr>
            <a:xfrm>
              <a:off x="10391800" y="6477000"/>
              <a:ext cx="1800200" cy="380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7"/>
            <p:cNvPicPr preferRelativeResize="0"/>
            <p:nvPr/>
          </p:nvPicPr>
          <p:blipFill rotWithShape="1">
            <a:blip r:embed="rId3">
              <a:alphaModFix/>
            </a:blip>
            <a:srcRect b="-567" l="78385" r="0" t="94443"/>
            <a:stretch/>
          </p:blipFill>
          <p:spPr>
            <a:xfrm>
              <a:off x="8472264" y="6477000"/>
              <a:ext cx="2635335" cy="4199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0" name="Google Shape;100;p7"/>
          <p:cNvSpPr txBox="1"/>
          <p:nvPr>
            <p:ph type="title"/>
          </p:nvPr>
        </p:nvSpPr>
        <p:spPr>
          <a:xfrm>
            <a:off x="457200" y="274638"/>
            <a:ext cx="8229600" cy="490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457200" y="980728"/>
            <a:ext cx="8229600" cy="5040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⬥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7"/>
          <p:cNvSpPr txBox="1"/>
          <p:nvPr>
            <p:ph idx="10" type="dt"/>
          </p:nvPr>
        </p:nvSpPr>
        <p:spPr>
          <a:xfrm>
            <a:off x="457200" y="649287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7"/>
          <p:cNvSpPr txBox="1"/>
          <p:nvPr>
            <p:ph idx="12" type="sldNum"/>
          </p:nvPr>
        </p:nvSpPr>
        <p:spPr>
          <a:xfrm>
            <a:off x="6553987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4" name="Google Shape;10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28" y="32343"/>
            <a:ext cx="1043608" cy="4298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Google Shape;105;p7"/>
          <p:cNvGrpSpPr/>
          <p:nvPr/>
        </p:nvGrpSpPr>
        <p:grpSpPr>
          <a:xfrm>
            <a:off x="0" y="6477001"/>
            <a:ext cx="9144000" cy="419919"/>
            <a:chOff x="0" y="6477000"/>
            <a:chExt cx="12192000" cy="419919"/>
          </a:xfrm>
        </p:grpSpPr>
        <p:pic>
          <p:nvPicPr>
            <p:cNvPr id="106" name="Google Shape;106;p7"/>
            <p:cNvPicPr preferRelativeResize="0"/>
            <p:nvPr/>
          </p:nvPicPr>
          <p:blipFill rotWithShape="1">
            <a:blip r:embed="rId3">
              <a:alphaModFix/>
            </a:blip>
            <a:srcRect b="-399" l="0" r="21060" t="94444"/>
            <a:stretch/>
          </p:blipFill>
          <p:spPr>
            <a:xfrm>
              <a:off x="0" y="6477000"/>
              <a:ext cx="9624392" cy="408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7"/>
            <p:cNvPicPr preferRelativeResize="0"/>
            <p:nvPr/>
          </p:nvPicPr>
          <p:blipFill rotWithShape="1">
            <a:blip r:embed="rId3">
              <a:alphaModFix/>
            </a:blip>
            <a:srcRect b="183" l="61675" r="23560" t="94565"/>
            <a:stretch/>
          </p:blipFill>
          <p:spPr>
            <a:xfrm>
              <a:off x="10391800" y="6477000"/>
              <a:ext cx="1800200" cy="380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7"/>
            <p:cNvPicPr preferRelativeResize="0"/>
            <p:nvPr/>
          </p:nvPicPr>
          <p:blipFill rotWithShape="1">
            <a:blip r:embed="rId3">
              <a:alphaModFix/>
            </a:blip>
            <a:srcRect b="-567" l="78385" r="0" t="94443"/>
            <a:stretch/>
          </p:blipFill>
          <p:spPr>
            <a:xfrm>
              <a:off x="8472264" y="6477000"/>
              <a:ext cx="2635335" cy="4199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" name="Google Shape;10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28" y="32343"/>
            <a:ext cx="1043608" cy="429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제목 및 내용">
  <p:cSld name="2_제목 및 내용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8"/>
          <p:cNvGrpSpPr/>
          <p:nvPr/>
        </p:nvGrpSpPr>
        <p:grpSpPr>
          <a:xfrm>
            <a:off x="0" y="6477001"/>
            <a:ext cx="9144000" cy="419919"/>
            <a:chOff x="0" y="6477000"/>
            <a:chExt cx="12192000" cy="419919"/>
          </a:xfrm>
        </p:grpSpPr>
        <p:pic>
          <p:nvPicPr>
            <p:cNvPr id="112" name="Google Shape;112;p8"/>
            <p:cNvPicPr preferRelativeResize="0"/>
            <p:nvPr/>
          </p:nvPicPr>
          <p:blipFill rotWithShape="1">
            <a:blip r:embed="rId3">
              <a:alphaModFix/>
            </a:blip>
            <a:srcRect b="-399" l="0" r="21060" t="94444"/>
            <a:stretch/>
          </p:blipFill>
          <p:spPr>
            <a:xfrm>
              <a:off x="0" y="6477000"/>
              <a:ext cx="9624392" cy="408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8"/>
            <p:cNvPicPr preferRelativeResize="0"/>
            <p:nvPr/>
          </p:nvPicPr>
          <p:blipFill rotWithShape="1">
            <a:blip r:embed="rId3">
              <a:alphaModFix/>
            </a:blip>
            <a:srcRect b="183" l="61675" r="23560" t="94565"/>
            <a:stretch/>
          </p:blipFill>
          <p:spPr>
            <a:xfrm>
              <a:off x="10391800" y="6477000"/>
              <a:ext cx="1800200" cy="380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8"/>
            <p:cNvPicPr preferRelativeResize="0"/>
            <p:nvPr/>
          </p:nvPicPr>
          <p:blipFill rotWithShape="1">
            <a:blip r:embed="rId3">
              <a:alphaModFix/>
            </a:blip>
            <a:srcRect b="-567" l="78385" r="0" t="94443"/>
            <a:stretch/>
          </p:blipFill>
          <p:spPr>
            <a:xfrm>
              <a:off x="8472264" y="6477000"/>
              <a:ext cx="2635335" cy="4199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5" name="Google Shape;115;p8"/>
          <p:cNvSpPr txBox="1"/>
          <p:nvPr>
            <p:ph type="title"/>
          </p:nvPr>
        </p:nvSpPr>
        <p:spPr>
          <a:xfrm>
            <a:off x="457200" y="274638"/>
            <a:ext cx="8229600" cy="490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8"/>
          <p:cNvSpPr txBox="1"/>
          <p:nvPr>
            <p:ph idx="1" type="body"/>
          </p:nvPr>
        </p:nvSpPr>
        <p:spPr>
          <a:xfrm>
            <a:off x="457200" y="980728"/>
            <a:ext cx="8229600" cy="5040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⬥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8"/>
          <p:cNvSpPr txBox="1"/>
          <p:nvPr>
            <p:ph idx="10" type="dt"/>
          </p:nvPr>
        </p:nvSpPr>
        <p:spPr>
          <a:xfrm>
            <a:off x="457200" y="649287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8"/>
          <p:cNvSpPr txBox="1"/>
          <p:nvPr>
            <p:ph idx="12" type="sldNum"/>
          </p:nvPr>
        </p:nvSpPr>
        <p:spPr>
          <a:xfrm>
            <a:off x="6553987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9" name="Google Shape;11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28" y="32343"/>
            <a:ext cx="1043608" cy="4298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8"/>
          <p:cNvGrpSpPr/>
          <p:nvPr/>
        </p:nvGrpSpPr>
        <p:grpSpPr>
          <a:xfrm>
            <a:off x="0" y="6477001"/>
            <a:ext cx="9144000" cy="419919"/>
            <a:chOff x="0" y="6477000"/>
            <a:chExt cx="12192000" cy="419919"/>
          </a:xfrm>
        </p:grpSpPr>
        <p:pic>
          <p:nvPicPr>
            <p:cNvPr id="121" name="Google Shape;121;p8"/>
            <p:cNvPicPr preferRelativeResize="0"/>
            <p:nvPr/>
          </p:nvPicPr>
          <p:blipFill rotWithShape="1">
            <a:blip r:embed="rId3">
              <a:alphaModFix/>
            </a:blip>
            <a:srcRect b="-399" l="0" r="21060" t="94444"/>
            <a:stretch/>
          </p:blipFill>
          <p:spPr>
            <a:xfrm>
              <a:off x="0" y="6477000"/>
              <a:ext cx="9624392" cy="408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8"/>
            <p:cNvPicPr preferRelativeResize="0"/>
            <p:nvPr/>
          </p:nvPicPr>
          <p:blipFill rotWithShape="1">
            <a:blip r:embed="rId3">
              <a:alphaModFix/>
            </a:blip>
            <a:srcRect b="183" l="61675" r="23560" t="94565"/>
            <a:stretch/>
          </p:blipFill>
          <p:spPr>
            <a:xfrm>
              <a:off x="10391800" y="6477000"/>
              <a:ext cx="1800200" cy="380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8"/>
            <p:cNvPicPr preferRelativeResize="0"/>
            <p:nvPr/>
          </p:nvPicPr>
          <p:blipFill rotWithShape="1">
            <a:blip r:embed="rId3">
              <a:alphaModFix/>
            </a:blip>
            <a:srcRect b="-567" l="78385" r="0" t="94443"/>
            <a:stretch/>
          </p:blipFill>
          <p:spPr>
            <a:xfrm>
              <a:off x="8472264" y="6477000"/>
              <a:ext cx="2635335" cy="4199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4" name="Google Shape;12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28" y="32343"/>
            <a:ext cx="1043608" cy="429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제목 및 내용">
  <p:cSld name="4_제목 및 내용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9"/>
          <p:cNvGrpSpPr/>
          <p:nvPr/>
        </p:nvGrpSpPr>
        <p:grpSpPr>
          <a:xfrm>
            <a:off x="0" y="6492875"/>
            <a:ext cx="9144000" cy="419919"/>
            <a:chOff x="0" y="6477000"/>
            <a:chExt cx="12192000" cy="419919"/>
          </a:xfrm>
        </p:grpSpPr>
        <p:pic>
          <p:nvPicPr>
            <p:cNvPr id="127" name="Google Shape;127;p9"/>
            <p:cNvPicPr preferRelativeResize="0"/>
            <p:nvPr/>
          </p:nvPicPr>
          <p:blipFill rotWithShape="1">
            <a:blip r:embed="rId3">
              <a:alphaModFix/>
            </a:blip>
            <a:srcRect b="-399" l="0" r="21060" t="94444"/>
            <a:stretch/>
          </p:blipFill>
          <p:spPr>
            <a:xfrm>
              <a:off x="0" y="6477000"/>
              <a:ext cx="9624392" cy="408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9"/>
            <p:cNvPicPr preferRelativeResize="0"/>
            <p:nvPr/>
          </p:nvPicPr>
          <p:blipFill rotWithShape="1">
            <a:blip r:embed="rId3">
              <a:alphaModFix/>
            </a:blip>
            <a:srcRect b="183" l="61675" r="23560" t="94565"/>
            <a:stretch/>
          </p:blipFill>
          <p:spPr>
            <a:xfrm>
              <a:off x="10391800" y="6477000"/>
              <a:ext cx="1800200" cy="380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9"/>
            <p:cNvPicPr preferRelativeResize="0"/>
            <p:nvPr/>
          </p:nvPicPr>
          <p:blipFill rotWithShape="1">
            <a:blip r:embed="rId3">
              <a:alphaModFix/>
            </a:blip>
            <a:srcRect b="-567" l="78385" r="0" t="94443"/>
            <a:stretch/>
          </p:blipFill>
          <p:spPr>
            <a:xfrm>
              <a:off x="8472264" y="6477000"/>
              <a:ext cx="2635335" cy="4199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0" name="Google Shape;130;p9"/>
          <p:cNvSpPr txBox="1"/>
          <p:nvPr>
            <p:ph type="title"/>
          </p:nvPr>
        </p:nvSpPr>
        <p:spPr>
          <a:xfrm>
            <a:off x="457200" y="274638"/>
            <a:ext cx="8229600" cy="490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9"/>
          <p:cNvSpPr txBox="1"/>
          <p:nvPr>
            <p:ph idx="1" type="body"/>
          </p:nvPr>
        </p:nvSpPr>
        <p:spPr>
          <a:xfrm>
            <a:off x="457200" y="980728"/>
            <a:ext cx="8229600" cy="5040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⬥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0" type="dt"/>
          </p:nvPr>
        </p:nvSpPr>
        <p:spPr>
          <a:xfrm>
            <a:off x="457200" y="649287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9"/>
          <p:cNvSpPr txBox="1"/>
          <p:nvPr>
            <p:ph idx="12" type="sldNum"/>
          </p:nvPr>
        </p:nvSpPr>
        <p:spPr>
          <a:xfrm>
            <a:off x="6553987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4" name="Google Shape;13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28" y="32343"/>
            <a:ext cx="1043608" cy="4298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9"/>
          <p:cNvGrpSpPr/>
          <p:nvPr/>
        </p:nvGrpSpPr>
        <p:grpSpPr>
          <a:xfrm>
            <a:off x="0" y="6492875"/>
            <a:ext cx="9144000" cy="419919"/>
            <a:chOff x="0" y="6477000"/>
            <a:chExt cx="12192000" cy="419919"/>
          </a:xfrm>
        </p:grpSpPr>
        <p:pic>
          <p:nvPicPr>
            <p:cNvPr id="136" name="Google Shape;136;p9"/>
            <p:cNvPicPr preferRelativeResize="0"/>
            <p:nvPr/>
          </p:nvPicPr>
          <p:blipFill rotWithShape="1">
            <a:blip r:embed="rId3">
              <a:alphaModFix/>
            </a:blip>
            <a:srcRect b="-399" l="0" r="21060" t="94444"/>
            <a:stretch/>
          </p:blipFill>
          <p:spPr>
            <a:xfrm>
              <a:off x="0" y="6477000"/>
              <a:ext cx="9624392" cy="408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9"/>
            <p:cNvPicPr preferRelativeResize="0"/>
            <p:nvPr/>
          </p:nvPicPr>
          <p:blipFill rotWithShape="1">
            <a:blip r:embed="rId3">
              <a:alphaModFix/>
            </a:blip>
            <a:srcRect b="183" l="61675" r="23560" t="94565"/>
            <a:stretch/>
          </p:blipFill>
          <p:spPr>
            <a:xfrm>
              <a:off x="10391800" y="6477000"/>
              <a:ext cx="1800200" cy="380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9"/>
            <p:cNvPicPr preferRelativeResize="0"/>
            <p:nvPr/>
          </p:nvPicPr>
          <p:blipFill rotWithShape="1">
            <a:blip r:embed="rId3">
              <a:alphaModFix/>
            </a:blip>
            <a:srcRect b="-567" l="78385" r="0" t="94443"/>
            <a:stretch/>
          </p:blipFill>
          <p:spPr>
            <a:xfrm>
              <a:off x="8472264" y="6477000"/>
              <a:ext cx="2635335" cy="4199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9" name="Google Shape;13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28" y="32343"/>
            <a:ext cx="1043608" cy="429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제목 및 내용">
  <p:cSld name="6_제목 및 내용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10"/>
          <p:cNvGrpSpPr/>
          <p:nvPr/>
        </p:nvGrpSpPr>
        <p:grpSpPr>
          <a:xfrm>
            <a:off x="0" y="6477001"/>
            <a:ext cx="9144000" cy="419919"/>
            <a:chOff x="0" y="6477000"/>
            <a:chExt cx="12192000" cy="419919"/>
          </a:xfrm>
        </p:grpSpPr>
        <p:pic>
          <p:nvPicPr>
            <p:cNvPr id="142" name="Google Shape;142;p10"/>
            <p:cNvPicPr preferRelativeResize="0"/>
            <p:nvPr/>
          </p:nvPicPr>
          <p:blipFill rotWithShape="1">
            <a:blip r:embed="rId3">
              <a:alphaModFix/>
            </a:blip>
            <a:srcRect b="-399" l="0" r="21060" t="94444"/>
            <a:stretch/>
          </p:blipFill>
          <p:spPr>
            <a:xfrm>
              <a:off x="0" y="6477000"/>
              <a:ext cx="9624392" cy="408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0"/>
            <p:cNvPicPr preferRelativeResize="0"/>
            <p:nvPr/>
          </p:nvPicPr>
          <p:blipFill rotWithShape="1">
            <a:blip r:embed="rId3">
              <a:alphaModFix/>
            </a:blip>
            <a:srcRect b="183" l="61675" r="23560" t="94565"/>
            <a:stretch/>
          </p:blipFill>
          <p:spPr>
            <a:xfrm>
              <a:off x="10391800" y="6477000"/>
              <a:ext cx="1800200" cy="380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10"/>
            <p:cNvPicPr preferRelativeResize="0"/>
            <p:nvPr/>
          </p:nvPicPr>
          <p:blipFill rotWithShape="1">
            <a:blip r:embed="rId3">
              <a:alphaModFix/>
            </a:blip>
            <a:srcRect b="-567" l="78385" r="0" t="94443"/>
            <a:stretch/>
          </p:blipFill>
          <p:spPr>
            <a:xfrm>
              <a:off x="8472264" y="6477000"/>
              <a:ext cx="2635335" cy="4199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5" name="Google Shape;145;p10"/>
          <p:cNvSpPr txBox="1"/>
          <p:nvPr>
            <p:ph type="title"/>
          </p:nvPr>
        </p:nvSpPr>
        <p:spPr>
          <a:xfrm>
            <a:off x="457200" y="274638"/>
            <a:ext cx="8229600" cy="490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0"/>
          <p:cNvSpPr txBox="1"/>
          <p:nvPr>
            <p:ph idx="1" type="body"/>
          </p:nvPr>
        </p:nvSpPr>
        <p:spPr>
          <a:xfrm>
            <a:off x="457200" y="980728"/>
            <a:ext cx="8229600" cy="5040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⬥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10"/>
          <p:cNvSpPr txBox="1"/>
          <p:nvPr>
            <p:ph idx="10" type="dt"/>
          </p:nvPr>
        </p:nvSpPr>
        <p:spPr>
          <a:xfrm>
            <a:off x="457200" y="649287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0"/>
          <p:cNvSpPr txBox="1"/>
          <p:nvPr>
            <p:ph idx="12" type="sldNum"/>
          </p:nvPr>
        </p:nvSpPr>
        <p:spPr>
          <a:xfrm>
            <a:off x="6553987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9" name="Google Shape;14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28" y="32343"/>
            <a:ext cx="1043608" cy="4298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" name="Google Shape;150;p10"/>
          <p:cNvGrpSpPr/>
          <p:nvPr/>
        </p:nvGrpSpPr>
        <p:grpSpPr>
          <a:xfrm>
            <a:off x="0" y="6477001"/>
            <a:ext cx="9144000" cy="419919"/>
            <a:chOff x="0" y="6477000"/>
            <a:chExt cx="12192000" cy="419919"/>
          </a:xfrm>
        </p:grpSpPr>
        <p:pic>
          <p:nvPicPr>
            <p:cNvPr id="151" name="Google Shape;151;p10"/>
            <p:cNvPicPr preferRelativeResize="0"/>
            <p:nvPr/>
          </p:nvPicPr>
          <p:blipFill rotWithShape="1">
            <a:blip r:embed="rId3">
              <a:alphaModFix/>
            </a:blip>
            <a:srcRect b="-399" l="0" r="21060" t="94444"/>
            <a:stretch/>
          </p:blipFill>
          <p:spPr>
            <a:xfrm>
              <a:off x="0" y="6477000"/>
              <a:ext cx="9624392" cy="408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0"/>
            <p:cNvPicPr preferRelativeResize="0"/>
            <p:nvPr/>
          </p:nvPicPr>
          <p:blipFill rotWithShape="1">
            <a:blip r:embed="rId3">
              <a:alphaModFix/>
            </a:blip>
            <a:srcRect b="183" l="61675" r="23560" t="94565"/>
            <a:stretch/>
          </p:blipFill>
          <p:spPr>
            <a:xfrm>
              <a:off x="10391800" y="6477000"/>
              <a:ext cx="1800200" cy="380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10"/>
            <p:cNvPicPr preferRelativeResize="0"/>
            <p:nvPr/>
          </p:nvPicPr>
          <p:blipFill rotWithShape="1">
            <a:blip r:embed="rId3">
              <a:alphaModFix/>
            </a:blip>
            <a:srcRect b="-567" l="78385" r="0" t="94443"/>
            <a:stretch/>
          </p:blipFill>
          <p:spPr>
            <a:xfrm>
              <a:off x="8472264" y="6477000"/>
              <a:ext cx="2635335" cy="4199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4" name="Google Shape;15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28" y="32343"/>
            <a:ext cx="1043608" cy="429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490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980728"/>
            <a:ext cx="8229600" cy="5040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00498E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⬥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00BDF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8D969D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E2E4E8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49287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6553987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1"/>
          <p:cNvSpPr txBox="1"/>
          <p:nvPr>
            <p:ph idx="11" type="ftr"/>
          </p:nvPr>
        </p:nvSpPr>
        <p:spPr>
          <a:xfrm>
            <a:off x="3028950" y="6486979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7"/>
          <p:cNvSpPr txBox="1"/>
          <p:nvPr>
            <p:ph type="ctrTitle"/>
          </p:nvPr>
        </p:nvSpPr>
        <p:spPr>
          <a:xfrm>
            <a:off x="685800" y="1219200"/>
            <a:ext cx="7772400" cy="14700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2023 Summer Intern Final Presentation</a:t>
            </a:r>
            <a:r>
              <a:rPr b="1" lang="en-US"/>
              <a:t> </a:t>
            </a:r>
            <a:endParaRPr/>
          </a:p>
        </p:txBody>
      </p:sp>
      <p:sp>
        <p:nvSpPr>
          <p:cNvPr id="394" name="Google Shape;394;p27"/>
          <p:cNvSpPr txBox="1"/>
          <p:nvPr>
            <p:ph idx="1" type="subTitle"/>
          </p:nvPr>
        </p:nvSpPr>
        <p:spPr>
          <a:xfrm>
            <a:off x="1371600" y="3068960"/>
            <a:ext cx="65847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50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Communication &amp; Signal Processing Lab</a:t>
            </a:r>
            <a:endParaRPr sz="2400"/>
          </a:p>
          <a:p>
            <a:pPr indent="0" lvl="0" marL="0" marR="5080" rtl="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2400"/>
              <a:buNone/>
            </a:pPr>
            <a:r>
              <a:rPr lang="en-US" sz="1400"/>
              <a:t>SEOKCHAN KANG, SEUNGHYUN KIM, JONGHO JANG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6"/>
          <p:cNvSpPr txBox="1"/>
          <p:nvPr>
            <p:ph type="title"/>
          </p:nvPr>
        </p:nvSpPr>
        <p:spPr>
          <a:xfrm>
            <a:off x="457200" y="274638"/>
            <a:ext cx="8229600" cy="490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Physical Layer Processing(1)</a:t>
            </a:r>
            <a:endParaRPr/>
          </a:p>
        </p:txBody>
      </p:sp>
      <p:pic>
        <p:nvPicPr>
          <p:cNvPr descr="Physical layer processing for DL-SCH [4] | Download Scientific Diagram" id="463" name="Google Shape;463;p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1640" y="1024217"/>
            <a:ext cx="6813550" cy="480956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36"/>
          <p:cNvSpPr txBox="1"/>
          <p:nvPr>
            <p:ph idx="12" type="sldNum"/>
          </p:nvPr>
        </p:nvSpPr>
        <p:spPr>
          <a:xfrm>
            <a:off x="6553987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5" name="Google Shape;465;p36"/>
          <p:cNvSpPr/>
          <p:nvPr/>
        </p:nvSpPr>
        <p:spPr>
          <a:xfrm>
            <a:off x="3707904" y="1017209"/>
            <a:ext cx="1224136" cy="490066"/>
          </a:xfrm>
          <a:prstGeom prst="foldedCorner">
            <a:avLst>
              <a:gd fmla="val 16667" name="adj"/>
            </a:avLst>
          </a:prstGeom>
          <a:solidFill>
            <a:srgbClr val="00B050"/>
          </a:solidFill>
          <a:ln cap="flat" cmpd="sng" w="25400">
            <a:solidFill>
              <a:srgbClr val="2136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010110..</a:t>
            </a:r>
            <a:endParaRPr/>
          </a:p>
        </p:txBody>
      </p:sp>
      <p:sp>
        <p:nvSpPr>
          <p:cNvPr id="466" name="Google Shape;466;p36"/>
          <p:cNvSpPr txBox="1"/>
          <p:nvPr/>
        </p:nvSpPr>
        <p:spPr>
          <a:xfrm>
            <a:off x="269322" y="1262242"/>
            <a:ext cx="30065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Channel Coding, Scramble, Modulation,..</a:t>
            </a:r>
            <a:endParaRPr b="1" sz="120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7"/>
          <p:cNvSpPr txBox="1"/>
          <p:nvPr>
            <p:ph type="title"/>
          </p:nvPr>
        </p:nvSpPr>
        <p:spPr>
          <a:xfrm>
            <a:off x="457200" y="274638"/>
            <a:ext cx="8229600" cy="490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Physical Layer Processing(2)</a:t>
            </a:r>
            <a:endParaRPr/>
          </a:p>
        </p:txBody>
      </p:sp>
      <p:sp>
        <p:nvSpPr>
          <p:cNvPr id="472" name="Google Shape;472;p37"/>
          <p:cNvSpPr txBox="1"/>
          <p:nvPr>
            <p:ph idx="1" type="body"/>
          </p:nvPr>
        </p:nvSpPr>
        <p:spPr>
          <a:xfrm>
            <a:off x="457200" y="980725"/>
            <a:ext cx="5555100" cy="56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342900" rtl="0" algn="l"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AutoNum type="arabicPeriod"/>
            </a:pPr>
            <a:r>
              <a:rPr lang="en-US" sz="1500">
                <a:solidFill>
                  <a:srgbClr val="FF0000"/>
                </a:solidFill>
              </a:rPr>
              <a:t>Input: </a:t>
            </a:r>
            <a:r>
              <a:rPr lang="en-US" sz="1500"/>
              <a:t>Transport Block received from the MAC layer</a:t>
            </a:r>
            <a:r>
              <a:rPr lang="en-US" sz="1500"/>
              <a:t> </a:t>
            </a:r>
            <a:endParaRPr sz="1500"/>
          </a:p>
          <a:p>
            <a:pPr indent="-336550" lvl="0" marL="342900" rtl="0" algn="l">
              <a:spcBef>
                <a:spcPts val="800"/>
              </a:spcBef>
              <a:spcAft>
                <a:spcPts val="0"/>
              </a:spcAft>
              <a:buSzPts val="1500"/>
              <a:buFont typeface="Malgun Gothic"/>
              <a:buAutoNum type="arabicPeriod"/>
            </a:pPr>
            <a:r>
              <a:rPr lang="en-US" sz="1500">
                <a:solidFill>
                  <a:srgbClr val="FF0000"/>
                </a:solidFill>
              </a:rPr>
              <a:t>CRC: </a:t>
            </a:r>
            <a:r>
              <a:rPr lang="en-US" sz="1500"/>
              <a:t>Attach a 24-bit CRC to the Transport Block</a:t>
            </a:r>
            <a:r>
              <a:rPr lang="en-US" sz="1500"/>
              <a:t> </a:t>
            </a:r>
            <a:endParaRPr sz="2300"/>
          </a:p>
          <a:p>
            <a:pPr indent="-336550" lvl="0" marL="342900" rtl="0" algn="l">
              <a:spcBef>
                <a:spcPts val="800"/>
              </a:spcBef>
              <a:spcAft>
                <a:spcPts val="0"/>
              </a:spcAft>
              <a:buSzPts val="1500"/>
              <a:buFont typeface="Malgun Gothic"/>
              <a:buAutoNum type="arabicPeriod"/>
            </a:pPr>
            <a:r>
              <a:rPr lang="en-US" sz="1500">
                <a:solidFill>
                  <a:srgbClr val="FF0000"/>
                </a:solidFill>
              </a:rPr>
              <a:t>Segmentation: </a:t>
            </a:r>
            <a:r>
              <a:rPr lang="en-US" sz="1500"/>
              <a:t>If larger than 6144 bits, divide it into multiple code blocks with per-code-block CRC insertion</a:t>
            </a:r>
            <a:endParaRPr sz="2300"/>
          </a:p>
          <a:p>
            <a:pPr indent="-336550" lvl="0" marL="342900" rtl="0" algn="l">
              <a:spcBef>
                <a:spcPts val="800"/>
              </a:spcBef>
              <a:spcAft>
                <a:spcPts val="0"/>
              </a:spcAft>
              <a:buSzPts val="1500"/>
              <a:buFont typeface="Malgun Gothic"/>
              <a:buAutoNum type="arabicPeriod"/>
            </a:pPr>
            <a:r>
              <a:rPr lang="en-US" sz="1500">
                <a:solidFill>
                  <a:srgbClr val="FF0000"/>
                </a:solidFill>
              </a:rPr>
              <a:t>Channel Coding: </a:t>
            </a:r>
            <a:r>
              <a:rPr lang="en-US" sz="1500"/>
              <a:t>Utilize Turbo Coding for forward error correction, adding extra bits to aid in error detection and correction at the receiving end</a:t>
            </a:r>
            <a:endParaRPr sz="1500"/>
          </a:p>
          <a:p>
            <a:pPr indent="-336550" lvl="0" marL="342900" rtl="0" algn="l">
              <a:spcBef>
                <a:spcPts val="800"/>
              </a:spcBef>
              <a:spcAft>
                <a:spcPts val="0"/>
              </a:spcAft>
              <a:buSzPts val="1500"/>
              <a:buFont typeface="Malgun Gothic"/>
              <a:buAutoNum type="arabicPeriod"/>
            </a:pPr>
            <a:r>
              <a:rPr lang="en-US" sz="1500">
                <a:solidFill>
                  <a:srgbClr val="FF0000"/>
                </a:solidFill>
              </a:rPr>
              <a:t>Rate Matching/HARQ: </a:t>
            </a:r>
            <a:r>
              <a:rPr lang="en-US" sz="1500"/>
              <a:t>Combine and split code blocks to create one output bitstream to match the desired Data Rate</a:t>
            </a:r>
            <a:endParaRPr sz="1500"/>
          </a:p>
          <a:p>
            <a:pPr indent="-336550" lvl="0" marL="342900" rtl="0" algn="l">
              <a:spcBef>
                <a:spcPts val="800"/>
              </a:spcBef>
              <a:spcAft>
                <a:spcPts val="0"/>
              </a:spcAft>
              <a:buSzPts val="1500"/>
              <a:buFont typeface="Malgun Gothic"/>
              <a:buAutoNum type="arabicPeriod"/>
            </a:pPr>
            <a:r>
              <a:rPr lang="en-US" sz="1500">
                <a:solidFill>
                  <a:srgbClr val="FF0000"/>
                </a:solidFill>
              </a:rPr>
              <a:t>Scrambling: </a:t>
            </a:r>
            <a:r>
              <a:rPr lang="en-US" sz="1500"/>
              <a:t>Achieve a balanced ratio of 0s and 1s through XOR operations to enhance interference resilience and assist in error detection</a:t>
            </a:r>
            <a:endParaRPr sz="1500"/>
          </a:p>
          <a:p>
            <a:pPr indent="-336550" lvl="0" marL="342900" rtl="0" algn="l">
              <a:spcBef>
                <a:spcPts val="800"/>
              </a:spcBef>
              <a:spcAft>
                <a:spcPts val="0"/>
              </a:spcAft>
              <a:buSzPts val="1500"/>
              <a:buFont typeface="Malgun Gothic"/>
              <a:buAutoNum type="arabicPeriod"/>
            </a:pPr>
            <a:r>
              <a:rPr lang="en-US" sz="1500">
                <a:solidFill>
                  <a:srgbClr val="FF0000"/>
                </a:solidFill>
              </a:rPr>
              <a:t>Modulation: </a:t>
            </a:r>
            <a:r>
              <a:rPr lang="en-US" sz="1500"/>
              <a:t>Depending on the modulation scheme, map bits to symbols for data modulation (QPSK, 16QAM, 64QAM)</a:t>
            </a:r>
            <a:endParaRPr sz="1500"/>
          </a:p>
          <a:p>
            <a:pPr indent="-336550" lvl="0" marL="342900" rtl="0" algn="l">
              <a:spcBef>
                <a:spcPts val="800"/>
              </a:spcBef>
              <a:spcAft>
                <a:spcPts val="0"/>
              </a:spcAft>
              <a:buSzPts val="1500"/>
              <a:buFont typeface="Malgun Gothic"/>
              <a:buAutoNum type="arabicPeriod"/>
            </a:pPr>
            <a:r>
              <a:rPr lang="en-US" sz="1500">
                <a:solidFill>
                  <a:srgbClr val="FF0000"/>
                </a:solidFill>
              </a:rPr>
              <a:t>Antenna Mapping: </a:t>
            </a:r>
            <a:r>
              <a:rPr lang="en-US" sz="1500"/>
              <a:t>Take the symbols mentioned above, allocate them to a resource grid, and transmit them on a wireless channel.</a:t>
            </a:r>
            <a:endParaRPr sz="1500"/>
          </a:p>
          <a:p>
            <a:pPr indent="0" lvl="0" marL="3429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0000"/>
              </a:solidFill>
            </a:endParaRPr>
          </a:p>
          <a:p>
            <a:pPr indent="-241300" lvl="0" marL="342900" rtl="0" algn="l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</p:txBody>
      </p:sp>
      <p:sp>
        <p:nvSpPr>
          <p:cNvPr id="473" name="Google Shape;473;p37"/>
          <p:cNvSpPr txBox="1"/>
          <p:nvPr>
            <p:ph idx="12" type="sldNum"/>
          </p:nvPr>
        </p:nvSpPr>
        <p:spPr>
          <a:xfrm>
            <a:off x="6553987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4" name="Google Shape;47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2160" y="785664"/>
            <a:ext cx="2733371" cy="5544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8"/>
          <p:cNvSpPr txBox="1"/>
          <p:nvPr>
            <p:ph type="title"/>
          </p:nvPr>
        </p:nvSpPr>
        <p:spPr>
          <a:xfrm>
            <a:off x="457200" y="274638"/>
            <a:ext cx="8229600" cy="490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Yolov7</a:t>
            </a:r>
            <a:endParaRPr/>
          </a:p>
        </p:txBody>
      </p:sp>
      <p:sp>
        <p:nvSpPr>
          <p:cNvPr id="480" name="Google Shape;480;p38"/>
          <p:cNvSpPr txBox="1"/>
          <p:nvPr>
            <p:ph idx="1" type="body"/>
          </p:nvPr>
        </p:nvSpPr>
        <p:spPr>
          <a:xfrm>
            <a:off x="457200" y="980728"/>
            <a:ext cx="8229600" cy="4464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/>
              <a:t>Enter the Conda virtual environment after installing Anaconda.</a:t>
            </a:r>
            <a:endParaRPr sz="2000"/>
          </a:p>
          <a:p>
            <a:pPr indent="-342900" lvl="0" marL="3429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/>
              <a:t>Download the Yolov7 package and install the requirements.</a:t>
            </a:r>
            <a:endParaRPr sz="2000"/>
          </a:p>
          <a:p>
            <a:pPr indent="-342900" lvl="0" marL="3429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/>
              <a:t>Train on a pre-obtained dataset of 60,000 images to obtain weights.</a:t>
            </a:r>
            <a:endParaRPr sz="2000"/>
          </a:p>
          <a:p>
            <a:pPr indent="-342900" lvl="0" marL="3429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/>
              <a:t>Perform object detection.</a:t>
            </a:r>
            <a:endParaRPr sz="2000"/>
          </a:p>
          <a:p>
            <a:pPr indent="-342900" lvl="0" marL="3429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/>
              <a:t>Calculate the mAP (mean average precision) score using the results from step 4.</a:t>
            </a:r>
            <a:endParaRPr sz="2000"/>
          </a:p>
          <a:p>
            <a:pPr indent="-342900" lvl="0" marL="3429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/>
              <a:t>Vary the original image resolution from 320x180 to 1280x720 and repeat steps 4 and 5.</a:t>
            </a:r>
            <a:r>
              <a:rPr lang="en-US" sz="2000"/>
              <a:t> </a:t>
            </a:r>
            <a:endParaRPr sz="2000"/>
          </a:p>
          <a:p>
            <a:pPr indent="0" lvl="0" marL="0" rtl="0" algn="r">
              <a:lnSpc>
                <a:spcPct val="2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i="0" lang="en-US" sz="1600" u="none" strike="noStrike"/>
              <a:t>(mAP</a:t>
            </a:r>
            <a:r>
              <a:rPr lang="en-US" sz="1600"/>
              <a:t>: </a:t>
            </a:r>
            <a:r>
              <a:rPr i="0" lang="en-US" sz="1600" u="none" strike="noStrike"/>
              <a:t>Mean Average Precision)</a:t>
            </a:r>
            <a:endParaRPr sz="1600"/>
          </a:p>
        </p:txBody>
      </p:sp>
      <p:sp>
        <p:nvSpPr>
          <p:cNvPr id="481" name="Google Shape;481;p38"/>
          <p:cNvSpPr txBox="1"/>
          <p:nvPr>
            <p:ph idx="12" type="sldNum"/>
          </p:nvPr>
        </p:nvSpPr>
        <p:spPr>
          <a:xfrm>
            <a:off x="6553987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9"/>
          <p:cNvSpPr txBox="1"/>
          <p:nvPr>
            <p:ph type="title"/>
          </p:nvPr>
        </p:nvSpPr>
        <p:spPr>
          <a:xfrm>
            <a:off x="457200" y="274638"/>
            <a:ext cx="8229600" cy="490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02020"/>
                </a:solidFill>
              </a:rPr>
              <a:t>Goal</a:t>
            </a:r>
            <a:endParaRPr/>
          </a:p>
        </p:txBody>
      </p:sp>
      <p:sp>
        <p:nvSpPr>
          <p:cNvPr id="487" name="Google Shape;487;p39"/>
          <p:cNvSpPr txBox="1"/>
          <p:nvPr>
            <p:ph idx="12" type="sldNum"/>
          </p:nvPr>
        </p:nvSpPr>
        <p:spPr>
          <a:xfrm>
            <a:off x="6553987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8" name="Google Shape;488;p39"/>
          <p:cNvSpPr txBox="1"/>
          <p:nvPr/>
        </p:nvSpPr>
        <p:spPr>
          <a:xfrm>
            <a:off x="457200" y="980724"/>
            <a:ext cx="8229600" cy="29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498E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Wireless communication between OBU and RSU experiences information loss. Therefore, we investigate the difference in object recognition performance based on the performance of the communication channel and image quality.</a:t>
            </a:r>
            <a:endParaRPr b="0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9" name="Google Shape;48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884375"/>
            <a:ext cx="6890450" cy="351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0"/>
          <p:cNvSpPr txBox="1"/>
          <p:nvPr>
            <p:ph type="title"/>
          </p:nvPr>
        </p:nvSpPr>
        <p:spPr>
          <a:xfrm>
            <a:off x="457200" y="274638"/>
            <a:ext cx="8229600" cy="490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IoU(Intersection Over Union)</a:t>
            </a:r>
            <a:endParaRPr/>
          </a:p>
        </p:txBody>
      </p:sp>
      <p:sp>
        <p:nvSpPr>
          <p:cNvPr id="495" name="Google Shape;495;p40"/>
          <p:cNvSpPr txBox="1"/>
          <p:nvPr>
            <p:ph idx="1" type="body"/>
          </p:nvPr>
        </p:nvSpPr>
        <p:spPr>
          <a:xfrm>
            <a:off x="457200" y="980728"/>
            <a:ext cx="8229600" cy="5040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/>
              <a:t>A</a:t>
            </a:r>
            <a:r>
              <a:rPr lang="en-US"/>
              <a:t> metric for evaluating the accuracy of object detection.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/>
              <a:t>It represents whether the detection of objects was successful as a value between 0 and 1.</a:t>
            </a:r>
            <a:endParaRPr/>
          </a:p>
          <a:p>
            <a:pPr indent="-304800" lvl="0" marL="34290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SzPts val="1800"/>
              <a:buChar char="•"/>
            </a:pPr>
            <a:r>
              <a:t/>
            </a:r>
            <a:endParaRPr/>
          </a:p>
        </p:txBody>
      </p:sp>
      <p:sp>
        <p:nvSpPr>
          <p:cNvPr id="496" name="Google Shape;496;p40"/>
          <p:cNvSpPr txBox="1"/>
          <p:nvPr>
            <p:ph idx="12" type="sldNum"/>
          </p:nvPr>
        </p:nvSpPr>
        <p:spPr>
          <a:xfrm>
            <a:off x="6553987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7" name="Google Shape;497;p40"/>
          <p:cNvPicPr preferRelativeResize="0"/>
          <p:nvPr/>
        </p:nvPicPr>
        <p:blipFill rotWithShape="1">
          <a:blip r:embed="rId3">
            <a:alphaModFix/>
          </a:blip>
          <a:srcRect b="0" l="0" r="0" t="14456"/>
          <a:stretch/>
        </p:blipFill>
        <p:spPr>
          <a:xfrm>
            <a:off x="401606" y="3235885"/>
            <a:ext cx="8340787" cy="288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1"/>
          <p:cNvSpPr txBox="1"/>
          <p:nvPr>
            <p:ph type="title"/>
          </p:nvPr>
        </p:nvSpPr>
        <p:spPr>
          <a:xfrm>
            <a:off x="457200" y="274638"/>
            <a:ext cx="8229600" cy="490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Confusion Matrix</a:t>
            </a:r>
            <a:endParaRPr/>
          </a:p>
        </p:txBody>
      </p:sp>
      <p:sp>
        <p:nvSpPr>
          <p:cNvPr id="503" name="Google Shape;503;p41"/>
          <p:cNvSpPr txBox="1"/>
          <p:nvPr>
            <p:ph idx="1" type="body"/>
          </p:nvPr>
        </p:nvSpPr>
        <p:spPr>
          <a:xfrm>
            <a:off x="457200" y="980728"/>
            <a:ext cx="8229600" cy="5040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34290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TP: Objects correctly detected with IoU above the threshold. (usually 0.5 or 0.75)</a:t>
            </a:r>
            <a:endParaRPr sz="2000"/>
          </a:p>
          <a:p>
            <a:pPr indent="-317500" lvl="0" marL="34290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FP: Objects incorrectly detected with IoU below the threshold.</a:t>
            </a:r>
            <a:endParaRPr sz="2000"/>
          </a:p>
          <a:p>
            <a:pPr indent="-317500" lvl="0" marL="34290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TN: Typically not used in object detection.</a:t>
            </a:r>
            <a:endParaRPr sz="2000"/>
          </a:p>
          <a:p>
            <a:pPr indent="-317500" lvl="0" marL="34290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FN: Objects missed in detection with IoU below the threshold.</a:t>
            </a:r>
            <a:endParaRPr sz="2000"/>
          </a:p>
          <a:p>
            <a:pPr indent="-279400" lvl="0" marL="34290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1400"/>
              <a:buChar char="•"/>
            </a:pPr>
            <a:r>
              <a:t/>
            </a:r>
            <a:endParaRPr sz="2000">
              <a:solidFill>
                <a:srgbClr val="FF0000"/>
              </a:solidFill>
            </a:endParaRPr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/>
          </a:p>
        </p:txBody>
      </p:sp>
      <p:sp>
        <p:nvSpPr>
          <p:cNvPr id="504" name="Google Shape;504;p41"/>
          <p:cNvSpPr txBox="1"/>
          <p:nvPr>
            <p:ph idx="12" type="sldNum"/>
          </p:nvPr>
        </p:nvSpPr>
        <p:spPr>
          <a:xfrm>
            <a:off x="6553987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5" name="Google Shape;50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3627697"/>
            <a:ext cx="6888601" cy="23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2"/>
          <p:cNvSpPr txBox="1"/>
          <p:nvPr>
            <p:ph type="title"/>
          </p:nvPr>
        </p:nvSpPr>
        <p:spPr>
          <a:xfrm>
            <a:off x="457200" y="274638"/>
            <a:ext cx="8229600" cy="490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Precision &amp; Recall</a:t>
            </a:r>
            <a:endParaRPr/>
          </a:p>
        </p:txBody>
      </p:sp>
      <p:sp>
        <p:nvSpPr>
          <p:cNvPr id="511" name="Google Shape;511;p42"/>
          <p:cNvSpPr txBox="1"/>
          <p:nvPr>
            <p:ph idx="12" type="sldNum"/>
          </p:nvPr>
        </p:nvSpPr>
        <p:spPr>
          <a:xfrm>
            <a:off x="6553987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2" name="Google Shape;51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7104"/>
            <a:ext cx="8839199" cy="4655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3"/>
          <p:cNvSpPr txBox="1"/>
          <p:nvPr>
            <p:ph type="title"/>
          </p:nvPr>
        </p:nvSpPr>
        <p:spPr>
          <a:xfrm>
            <a:off x="457200" y="274638"/>
            <a:ext cx="8229600" cy="490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PR-Curve</a:t>
            </a:r>
            <a:endParaRPr/>
          </a:p>
        </p:txBody>
      </p:sp>
      <p:sp>
        <p:nvSpPr>
          <p:cNvPr id="518" name="Google Shape;518;p43"/>
          <p:cNvSpPr txBox="1"/>
          <p:nvPr>
            <p:ph idx="12" type="sldNum"/>
          </p:nvPr>
        </p:nvSpPr>
        <p:spPr>
          <a:xfrm>
            <a:off x="6553987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9" name="Google Shape;519;p43"/>
          <p:cNvSpPr txBox="1"/>
          <p:nvPr/>
        </p:nvSpPr>
        <p:spPr>
          <a:xfrm>
            <a:off x="755576" y="5298091"/>
            <a:ext cx="8229600" cy="1259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498E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mAP score is the area under P-R curve</a:t>
            </a:r>
            <a:endParaRPr/>
          </a:p>
        </p:txBody>
      </p:sp>
      <p:pic>
        <p:nvPicPr>
          <p:cNvPr id="520" name="Google Shape;52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6870" y="930115"/>
            <a:ext cx="4430259" cy="427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4"/>
          <p:cNvSpPr txBox="1"/>
          <p:nvPr>
            <p:ph type="title"/>
          </p:nvPr>
        </p:nvSpPr>
        <p:spPr>
          <a:xfrm>
            <a:off x="457200" y="274638"/>
            <a:ext cx="8229600" cy="490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LOS Result</a:t>
            </a:r>
            <a:endParaRPr/>
          </a:p>
        </p:txBody>
      </p:sp>
      <p:sp>
        <p:nvSpPr>
          <p:cNvPr id="526" name="Google Shape;526;p44"/>
          <p:cNvSpPr txBox="1"/>
          <p:nvPr>
            <p:ph idx="12" type="sldNum"/>
          </p:nvPr>
        </p:nvSpPr>
        <p:spPr>
          <a:xfrm>
            <a:off x="6553987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7" name="Google Shape;52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7104"/>
            <a:ext cx="8839199" cy="5405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5"/>
          <p:cNvSpPr txBox="1"/>
          <p:nvPr>
            <p:ph type="title"/>
          </p:nvPr>
        </p:nvSpPr>
        <p:spPr>
          <a:xfrm>
            <a:off x="457200" y="274638"/>
            <a:ext cx="8229600" cy="490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NLOS Result</a:t>
            </a:r>
            <a:endParaRPr/>
          </a:p>
        </p:txBody>
      </p:sp>
      <p:pic>
        <p:nvPicPr>
          <p:cNvPr id="533" name="Google Shape;53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124744"/>
            <a:ext cx="8229600" cy="5184676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45"/>
          <p:cNvSpPr txBox="1"/>
          <p:nvPr>
            <p:ph idx="12" type="sldNum"/>
          </p:nvPr>
        </p:nvSpPr>
        <p:spPr>
          <a:xfrm>
            <a:off x="6553987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8"/>
          <p:cNvSpPr txBox="1"/>
          <p:nvPr>
            <p:ph type="title"/>
          </p:nvPr>
        </p:nvSpPr>
        <p:spPr>
          <a:xfrm>
            <a:off x="457200" y="274638"/>
            <a:ext cx="8229600" cy="490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we did</a:t>
            </a:r>
            <a:endParaRPr/>
          </a:p>
        </p:txBody>
      </p:sp>
      <p:sp>
        <p:nvSpPr>
          <p:cNvPr id="400" name="Google Shape;400;p28"/>
          <p:cNvSpPr txBox="1"/>
          <p:nvPr>
            <p:ph idx="1" type="body"/>
          </p:nvPr>
        </p:nvSpPr>
        <p:spPr>
          <a:xfrm>
            <a:off x="457200" y="980728"/>
            <a:ext cx="8229600" cy="5040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63855" rtl="0" algn="l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/>
              <a:t>Investigated the current status of V2X Access Technologies</a:t>
            </a:r>
            <a:endParaRPr/>
          </a:p>
          <a:p>
            <a:pPr indent="-342900" lvl="0" marL="363855" rtl="0" algn="l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/>
              <a:t>Conducted BER &amp; SER Analyses for </a:t>
            </a:r>
            <a:r>
              <a:rPr lang="en-US"/>
              <a:t>MPSK (BPSK and QPSK) </a:t>
            </a:r>
            <a:r>
              <a:rPr lang="en-US"/>
              <a:t>Schemes </a:t>
            </a:r>
            <a:r>
              <a:rPr lang="en-US"/>
              <a:t>using Matlab </a:t>
            </a:r>
            <a:endParaRPr/>
          </a:p>
          <a:p>
            <a:pPr indent="-342900" lvl="0" marL="363855" rtl="0" algn="l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/>
              <a:t>Explored the fundamentals of LTE technology</a:t>
            </a:r>
            <a:endParaRPr/>
          </a:p>
          <a:p>
            <a:pPr indent="-342900" lvl="0" marL="363855" rtl="0" algn="l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/>
              <a:t>Conducted Object Detection with YOLOV7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401" name="Google Shape;401;p28"/>
          <p:cNvSpPr txBox="1"/>
          <p:nvPr>
            <p:ph idx="12" type="sldNum"/>
          </p:nvPr>
        </p:nvSpPr>
        <p:spPr>
          <a:xfrm>
            <a:off x="6553987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6"/>
          <p:cNvSpPr txBox="1"/>
          <p:nvPr>
            <p:ph type="title"/>
          </p:nvPr>
        </p:nvSpPr>
        <p:spPr>
          <a:xfrm>
            <a:off x="457200" y="274638"/>
            <a:ext cx="8229600" cy="490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Methods for improving mAP values</a:t>
            </a:r>
            <a:endParaRPr/>
          </a:p>
        </p:txBody>
      </p:sp>
      <p:sp>
        <p:nvSpPr>
          <p:cNvPr id="540" name="Google Shape;540;p46"/>
          <p:cNvSpPr txBox="1"/>
          <p:nvPr>
            <p:ph idx="1" type="body"/>
          </p:nvPr>
        </p:nvSpPr>
        <p:spPr>
          <a:xfrm>
            <a:off x="457200" y="980728"/>
            <a:ext cx="8229600" cy="5040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Add image data</a:t>
            </a:r>
            <a:endParaRPr/>
          </a:p>
          <a:p>
            <a:pPr indent="-457200" lvl="1" marL="85725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For classes with low mAP values, add images and retrain the model.</a:t>
            </a:r>
            <a:endParaRPr/>
          </a:p>
          <a:p>
            <a:pPr indent="-457200" lvl="1" marL="85725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This process requires a substantial number of images and the creation of corresponding labels by humans, which is a drawback.</a:t>
            </a:r>
            <a:endParaRPr/>
          </a:p>
          <a:p>
            <a:pPr indent="-457200" lvl="0" marL="45720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Adjust hyperparameters</a:t>
            </a:r>
            <a:endParaRPr/>
          </a:p>
          <a:p>
            <a:pPr indent="-457200" lvl="1" marL="85725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2000"/>
              <a:buAutoNum type="arabicPeriod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Modify hyperparameters such as batch size, iteration, learning rate, and epochs during the model training process.</a:t>
            </a:r>
            <a:endParaRPr/>
          </a:p>
          <a:p>
            <a:pPr indent="-330200" lvl="1" marL="85725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30200" lvl="1" marL="85725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30200" lvl="1" marL="85725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541" name="Google Shape;541;p46"/>
          <p:cNvSpPr txBox="1"/>
          <p:nvPr>
            <p:ph idx="12" type="sldNum"/>
          </p:nvPr>
        </p:nvSpPr>
        <p:spPr>
          <a:xfrm>
            <a:off x="6553987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7"/>
          <p:cNvSpPr txBox="1"/>
          <p:nvPr>
            <p:ph type="title"/>
          </p:nvPr>
        </p:nvSpPr>
        <p:spPr>
          <a:xfrm>
            <a:off x="457200" y="274638"/>
            <a:ext cx="8229600" cy="490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02020"/>
                </a:solidFill>
              </a:rPr>
              <a:t>C</a:t>
            </a:r>
            <a:r>
              <a:rPr b="0" i="0" lang="en-US">
                <a:solidFill>
                  <a:srgbClr val="202020"/>
                </a:solidFill>
              </a:rPr>
              <a:t>onclusion</a:t>
            </a:r>
            <a:endParaRPr/>
          </a:p>
        </p:txBody>
      </p:sp>
      <p:graphicFrame>
        <p:nvGraphicFramePr>
          <p:cNvPr id="547" name="Google Shape;547;p47"/>
          <p:cNvGraphicFramePr/>
          <p:nvPr/>
        </p:nvGraphicFramePr>
        <p:xfrm>
          <a:off x="457200" y="9810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{2945588F-8C1D-45F6-B576-430D0E23F115}</a:tableStyleId>
              </a:tblPr>
              <a:tblGrid>
                <a:gridCol w="2743200"/>
                <a:gridCol w="2743200"/>
                <a:gridCol w="27432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Resolution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mAP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LOS (</a:t>
                      </a:r>
                      <a:r>
                        <a:rPr lang="en-US" sz="1800"/>
                        <a:t>ideal communication</a:t>
                      </a:r>
                      <a:r>
                        <a:rPr lang="en-US" sz="1800" u="none" cap="none" strike="noStrike"/>
                        <a:t>)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solidFill>
                      <a:srgbClr val="E5B8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1280x720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solidFill>
                      <a:srgbClr val="E5B8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0.589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solidFill>
                      <a:srgbClr val="E5B8B7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50m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480x270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0.356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70m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480x270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0.387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90m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320x180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0.387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548" name="Google Shape;548;p47"/>
          <p:cNvSpPr txBox="1"/>
          <p:nvPr>
            <p:ph idx="12" type="sldNum"/>
          </p:nvPr>
        </p:nvSpPr>
        <p:spPr>
          <a:xfrm>
            <a:off x="6553987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9" name="Google Shape;549;p47"/>
          <p:cNvSpPr txBox="1"/>
          <p:nvPr/>
        </p:nvSpPr>
        <p:spPr>
          <a:xfrm>
            <a:off x="457200" y="3140621"/>
            <a:ext cx="8229600" cy="27363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498E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 ideal communication conditions (Line of Sight - LOS), there was a tendency that better image quality led to improved object recognition performance. 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498E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However, under poor communication conditions, higher image quality did not guarantee better object recognition performance.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/>
          <p:nvPr>
            <p:ph type="title"/>
          </p:nvPr>
        </p:nvSpPr>
        <p:spPr>
          <a:xfrm>
            <a:off x="457200" y="274638"/>
            <a:ext cx="8229600" cy="490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DSRC &amp; C-V2X</a:t>
            </a:r>
            <a:endParaRPr/>
          </a:p>
        </p:txBody>
      </p:sp>
      <p:sp>
        <p:nvSpPr>
          <p:cNvPr id="407" name="Google Shape;407;p29"/>
          <p:cNvSpPr txBox="1"/>
          <p:nvPr>
            <p:ph idx="12" type="sldNum"/>
          </p:nvPr>
        </p:nvSpPr>
        <p:spPr>
          <a:xfrm>
            <a:off x="6553987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408" name="Google Shape;408;p29"/>
          <p:cNvGraphicFramePr/>
          <p:nvPr/>
        </p:nvGraphicFramePr>
        <p:xfrm>
          <a:off x="311467" y="9747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{9251B7AD-2884-421F-B426-948EB4AD7DC9}</a:tableStyleId>
              </a:tblPr>
              <a:tblGrid>
                <a:gridCol w="2840350"/>
                <a:gridCol w="2840350"/>
                <a:gridCol w="2840350"/>
              </a:tblGrid>
              <a:tr h="802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DSRC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1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C-V2X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1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6575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Latency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1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325755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low(might be increased under sub-optimal conditions)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1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high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1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8975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Reliability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1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low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1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859789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high(due to its repetitive transmission)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1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6575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Coverage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9017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LOS+short communication condition </a:t>
                      </a: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call for better coverage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might be inconsistent in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mountainous and rural areas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8975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Security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51435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vulnerable(due to its </a:t>
                      </a:r>
                      <a:r>
                        <a:rPr b="1"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ad-hoc nature</a:t>
                      </a: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495934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robust(due to its </a:t>
                      </a:r>
                      <a:r>
                        <a:rPr b="1"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centralized infrastructure</a:t>
                      </a: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2325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Privacy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445134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Safe due to </a:t>
                      </a:r>
                      <a:r>
                        <a:rPr b="1"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temporary pseudonymous certificates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110489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cellular communications with a subscriber ID </a:t>
                      </a: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imposes a potential risk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475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Cost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absence of infrastructure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implies significant costs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396875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low infrastructural cost</a:t>
                      </a: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, but costs occur from </a:t>
                      </a:r>
                      <a:r>
                        <a:rPr b="1"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high mobile data rates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0"/>
          <p:cNvSpPr txBox="1"/>
          <p:nvPr>
            <p:ph type="title"/>
          </p:nvPr>
        </p:nvSpPr>
        <p:spPr>
          <a:xfrm>
            <a:off x="457200" y="274638"/>
            <a:ext cx="8229600" cy="490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Information Types</a:t>
            </a:r>
            <a:endParaRPr/>
          </a:p>
        </p:txBody>
      </p:sp>
      <p:sp>
        <p:nvSpPr>
          <p:cNvPr id="414" name="Google Shape;414;p30"/>
          <p:cNvSpPr txBox="1"/>
          <p:nvPr>
            <p:ph idx="12" type="sldNum"/>
          </p:nvPr>
        </p:nvSpPr>
        <p:spPr>
          <a:xfrm>
            <a:off x="6553987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415" name="Google Shape;415;p30"/>
          <p:cNvGraphicFramePr/>
          <p:nvPr/>
        </p:nvGraphicFramePr>
        <p:xfrm>
          <a:off x="279621" y="134076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{9251B7AD-2884-421F-B426-948EB4AD7DC9}</a:tableStyleId>
              </a:tblPr>
              <a:tblGrid>
                <a:gridCol w="1831975"/>
                <a:gridCol w="2555550"/>
                <a:gridCol w="1467125"/>
                <a:gridCol w="1286550"/>
                <a:gridCol w="1754750"/>
              </a:tblGrid>
              <a:tr h="659450">
                <a:tc>
                  <a:txBody>
                    <a:bodyPr/>
                    <a:lstStyle/>
                    <a:p>
                      <a:pPr indent="0" lvl="0" marL="8572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Category</a:t>
                      </a:r>
                      <a:endParaRPr b="1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680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573405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  Use Case Examples</a:t>
                      </a:r>
                      <a:endParaRPr b="1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680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Latency</a:t>
                      </a:r>
                      <a:endParaRPr b="1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680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Throughput</a:t>
                      </a:r>
                      <a:endParaRPr b="1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680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119379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Communication -</a:t>
                      </a:r>
                      <a:endParaRPr/>
                    </a:p>
                    <a:p>
                      <a:pPr indent="0" lvl="0" marL="85725" marR="119379" rtl="0" algn="ctr">
                        <a:lnSpc>
                          <a:spcPct val="100000"/>
                        </a:lnSpc>
                        <a:spcBef>
                          <a:spcPts val="62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Freq</a:t>
                      </a:r>
                      <a:endParaRPr b="1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680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45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Infotainment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6275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Netflix, Music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6275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500~1000 ms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6275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80 Mbps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6275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 Hz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6275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36150">
                <a:tc>
                  <a:txBody>
                    <a:bodyPr/>
                    <a:lstStyle/>
                    <a:p>
                      <a:pPr indent="0" lvl="0" marL="85725" marR="5969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Traffic Efficiency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680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Navigation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680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100~500 ms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680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10~45 Mbps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680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 Hz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680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8035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Traffic Safety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680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24765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Pre-sense crash warning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680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20~100 ms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680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0.5~700 Mbps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680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10 Hz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680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4100">
                <a:tc>
                  <a:txBody>
                    <a:bodyPr/>
                    <a:lstStyle/>
                    <a:p>
                      <a:pPr indent="0" lvl="0" marL="85725" marR="395605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Cooperative Driving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680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99695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Cooperative Adaptive -</a:t>
                      </a:r>
                      <a:endParaRPr/>
                    </a:p>
                    <a:p>
                      <a:pPr indent="0" lvl="0" marL="85725" marR="99695" rtl="0" algn="l">
                        <a:lnSpc>
                          <a:spcPct val="100000"/>
                        </a:lnSpc>
                        <a:spcBef>
                          <a:spcPts val="62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Cruise Control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680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2~10 ms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680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 Mbps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680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10 Hz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680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1"/>
          <p:cNvSpPr txBox="1"/>
          <p:nvPr>
            <p:ph type="title"/>
          </p:nvPr>
        </p:nvSpPr>
        <p:spPr>
          <a:xfrm>
            <a:off x="457200" y="274638"/>
            <a:ext cx="8229600" cy="490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V2X Message Types</a:t>
            </a:r>
            <a:endParaRPr/>
          </a:p>
        </p:txBody>
      </p:sp>
      <p:sp>
        <p:nvSpPr>
          <p:cNvPr id="421" name="Google Shape;421;p31"/>
          <p:cNvSpPr txBox="1"/>
          <p:nvPr>
            <p:ph idx="12" type="sldNum"/>
          </p:nvPr>
        </p:nvSpPr>
        <p:spPr>
          <a:xfrm>
            <a:off x="6553987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422" name="Google Shape;422;p31"/>
          <p:cNvGraphicFramePr/>
          <p:nvPr/>
        </p:nvGraphicFramePr>
        <p:xfrm>
          <a:off x="561854" y="142683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{9251B7AD-2884-421F-B426-948EB4AD7DC9}</a:tableStyleId>
              </a:tblPr>
              <a:tblGrid>
                <a:gridCol w="2196675"/>
                <a:gridCol w="3389450"/>
                <a:gridCol w="2538825"/>
              </a:tblGrid>
              <a:tr h="857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090" marR="69977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          CAM</a:t>
                      </a:r>
                      <a:endParaRPr b="1"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335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871855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               BSM</a:t>
                      </a:r>
                      <a:endParaRPr/>
                    </a:p>
                  </a:txBody>
                  <a:tcPr marT="8335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96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254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latin typeface="Gulim"/>
                          <a:ea typeface="Gulim"/>
                          <a:cs typeface="Gulim"/>
                          <a:sym typeface="Gulim"/>
                        </a:rPr>
                        <a:t>Similarity</a:t>
                      </a:r>
                      <a:endParaRPr b="1" sz="1300" u="none" cap="none" strike="noStrike">
                        <a:latin typeface="Gulim"/>
                        <a:ea typeface="Gulim"/>
                        <a:cs typeface="Gulim"/>
                        <a:sym typeface="Gulim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8509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-Use fixed, predefined frequency to broadcast message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8509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-Contains general information(heading, speed and position of car)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85090" marR="446405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-Exploits congestion control algorithms based on Channel Busy Ratio(CBR)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18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Organization</a:t>
                      </a:r>
                      <a:endParaRPr b="1"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872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European Union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33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SAE (USA)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33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8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Frequency</a:t>
                      </a:r>
                      <a:endParaRPr b="1"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872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1Hz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33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10Hz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33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Congestion Control</a:t>
                      </a:r>
                      <a:endParaRPr b="1"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7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000759" lvl="0" marL="1326515" marR="319405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Decentralized Congestion Control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1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LIMERIC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7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0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254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latin typeface="Gulim"/>
                          <a:ea typeface="Gulim"/>
                          <a:cs typeface="Gulim"/>
                          <a:sym typeface="Gulim"/>
                        </a:rPr>
                        <a:t>Urgent Message</a:t>
                      </a:r>
                      <a:endParaRPr b="1" sz="1300" u="none" cap="none" strike="noStrike">
                        <a:latin typeface="Gulim"/>
                        <a:ea typeface="Gulim"/>
                        <a:cs typeface="Gulim"/>
                        <a:sym typeface="Gulim"/>
                      </a:endParaRPr>
                    </a:p>
                  </a:txBody>
                  <a:tcPr marT="33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9525" lvl="0" marL="414655" marR="406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Decentralized Environmental 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9525" lvl="0" marL="414655" marR="406400" rtl="0" algn="ctr">
                        <a:lnSpc>
                          <a:spcPct val="100000"/>
                        </a:lnSpc>
                        <a:spcBef>
                          <a:spcPts val="7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Notification Message(DENM)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068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BSM Part 2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3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2"/>
          <p:cNvSpPr txBox="1"/>
          <p:nvPr>
            <p:ph type="title"/>
          </p:nvPr>
        </p:nvSpPr>
        <p:spPr>
          <a:xfrm>
            <a:off x="457200" y="274638"/>
            <a:ext cx="8229600" cy="490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MPSK MATLAB simulation</a:t>
            </a:r>
            <a:endParaRPr/>
          </a:p>
        </p:txBody>
      </p:sp>
      <p:pic>
        <p:nvPicPr>
          <p:cNvPr id="428" name="Google Shape;428;p3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233930"/>
            <a:ext cx="8229600" cy="4571334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2"/>
          <p:cNvSpPr txBox="1"/>
          <p:nvPr>
            <p:ph idx="12" type="sldNum"/>
          </p:nvPr>
        </p:nvSpPr>
        <p:spPr>
          <a:xfrm>
            <a:off x="6553987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3"/>
          <p:cNvSpPr txBox="1"/>
          <p:nvPr>
            <p:ph type="title"/>
          </p:nvPr>
        </p:nvSpPr>
        <p:spPr>
          <a:xfrm>
            <a:off x="457200" y="274638"/>
            <a:ext cx="8229600" cy="490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LTE Network Architecture</a:t>
            </a:r>
            <a:endParaRPr/>
          </a:p>
        </p:txBody>
      </p:sp>
      <p:sp>
        <p:nvSpPr>
          <p:cNvPr id="435" name="Google Shape;435;p33"/>
          <p:cNvSpPr txBox="1"/>
          <p:nvPr>
            <p:ph idx="1" type="body"/>
          </p:nvPr>
        </p:nvSpPr>
        <p:spPr>
          <a:xfrm>
            <a:off x="457200" y="980728"/>
            <a:ext cx="4474800" cy="50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6350" lvl="0" marL="127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17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MME: 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Handles control-related functions, including connection establishment and release, as well as security key management.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6350" lvl="0" marL="127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17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S-GW: 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Involved in mobility between handovers or various 3GPP technologies, and performs information collection for billing purposes.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6350" lvl="0" marL="127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17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P-GW: 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Manages internet connectivity, assigns IP addresses, and applies Quality of Service (QoS) policies.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6350" lvl="0" marL="127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17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PCRF: 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Manages QoS and billing.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6350" lvl="0" marL="127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17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HSS: 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Manages user information.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436" name="Google Shape;436;p33"/>
          <p:cNvSpPr txBox="1"/>
          <p:nvPr>
            <p:ph idx="12" type="sldNum"/>
          </p:nvPr>
        </p:nvSpPr>
        <p:spPr>
          <a:xfrm>
            <a:off x="6553987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7" name="Google Shape;43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5027" y="1448780"/>
            <a:ext cx="3926445" cy="396044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33"/>
          <p:cNvSpPr txBox="1"/>
          <p:nvPr/>
        </p:nvSpPr>
        <p:spPr>
          <a:xfrm>
            <a:off x="450818" y="5908078"/>
            <a:ext cx="64267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Optimized for PS domain (VoIP), no more CS domain(3G)</a:t>
            </a:r>
            <a:endParaRPr/>
          </a:p>
        </p:txBody>
      </p:sp>
      <p:sp>
        <p:nvSpPr>
          <p:cNvPr id="439" name="Google Shape;439;p33"/>
          <p:cNvSpPr txBox="1"/>
          <p:nvPr/>
        </p:nvSpPr>
        <p:spPr>
          <a:xfrm>
            <a:off x="4676877" y="1007540"/>
            <a:ext cx="414359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E-UTRAN : Evolved Universal Terrestrial Radio Access Network</a:t>
            </a:r>
            <a:endParaRPr/>
          </a:p>
        </p:txBody>
      </p:sp>
      <p:sp>
        <p:nvSpPr>
          <p:cNvPr id="440" name="Google Shape;440;p33"/>
          <p:cNvSpPr txBox="1"/>
          <p:nvPr/>
        </p:nvSpPr>
        <p:spPr>
          <a:xfrm>
            <a:off x="-1330856" y="56715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4"/>
          <p:cNvSpPr txBox="1"/>
          <p:nvPr>
            <p:ph type="title"/>
          </p:nvPr>
        </p:nvSpPr>
        <p:spPr>
          <a:xfrm>
            <a:off x="457200" y="274638"/>
            <a:ext cx="8229600" cy="490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Wireless Protocol Structure</a:t>
            </a:r>
            <a:endParaRPr/>
          </a:p>
        </p:txBody>
      </p:sp>
      <p:sp>
        <p:nvSpPr>
          <p:cNvPr id="446" name="Google Shape;446;p34"/>
          <p:cNvSpPr txBox="1"/>
          <p:nvPr>
            <p:ph idx="12" type="sldNum"/>
          </p:nvPr>
        </p:nvSpPr>
        <p:spPr>
          <a:xfrm>
            <a:off x="6553987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7" name="Google Shape;447;p34"/>
          <p:cNvSpPr txBox="1"/>
          <p:nvPr/>
        </p:nvSpPr>
        <p:spPr>
          <a:xfrm>
            <a:off x="457200" y="1052736"/>
            <a:ext cx="4767000" cy="57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6350" lvl="0" marL="12700" marR="0" rtl="0" algn="l">
              <a:spcBef>
                <a:spcPts val="1470"/>
              </a:spcBef>
              <a:spcAft>
                <a:spcPts val="0"/>
              </a:spcAft>
              <a:buClr>
                <a:srgbClr val="00498E"/>
              </a:buClr>
              <a:buSzPts val="1700"/>
              <a:buChar char="•"/>
            </a:pPr>
            <a:r>
              <a:rPr lang="en-US" sz="1700">
                <a:solidFill>
                  <a:srgbClr val="FF0000"/>
                </a:solidFill>
              </a:rPr>
              <a:t>RRC: </a:t>
            </a:r>
            <a:r>
              <a:rPr lang="en-US" sz="1700">
                <a:solidFill>
                  <a:schemeClr val="dk1"/>
                </a:solidFill>
              </a:rPr>
              <a:t>Responsible for establishing and maintaining the connection between the terminal device and the eNB (Evolved NodeB). It also plays a role in handovers when the terminal device moves.</a:t>
            </a:r>
            <a:endParaRPr sz="1700">
              <a:solidFill>
                <a:srgbClr val="FF0000"/>
              </a:solidFill>
            </a:endParaRPr>
          </a:p>
          <a:p>
            <a:pPr indent="6350" lvl="0" marL="12700" marR="0" rtl="0" algn="l">
              <a:spcBef>
                <a:spcPts val="1470"/>
              </a:spcBef>
              <a:spcAft>
                <a:spcPts val="0"/>
              </a:spcAft>
              <a:buClr>
                <a:srgbClr val="00498E"/>
              </a:buClr>
              <a:buSzPts val="1700"/>
              <a:buChar char="•"/>
            </a:pPr>
            <a:r>
              <a:rPr lang="en-US" sz="1700">
                <a:solidFill>
                  <a:srgbClr val="FF0000"/>
                </a:solidFill>
              </a:rPr>
              <a:t>PDCP: </a:t>
            </a:r>
            <a:r>
              <a:rPr lang="en-US" sz="1700">
                <a:solidFill>
                  <a:schemeClr val="dk1"/>
                </a:solidFill>
              </a:rPr>
              <a:t>Utilizes ROHC (Robust Header Compression) algorithms to compress IP headers, encrypt data, and ensure data integrity.</a:t>
            </a:r>
            <a:endParaRPr sz="1700">
              <a:solidFill>
                <a:srgbClr val="FF0000"/>
              </a:solidFill>
            </a:endParaRPr>
          </a:p>
          <a:p>
            <a:pPr indent="6350" lvl="0" marL="12700" marR="0" rtl="0" algn="l">
              <a:spcBef>
                <a:spcPts val="1470"/>
              </a:spcBef>
              <a:spcAft>
                <a:spcPts val="0"/>
              </a:spcAft>
              <a:buClr>
                <a:srgbClr val="00498E"/>
              </a:buClr>
              <a:buSzPts val="1700"/>
              <a:buChar char="•"/>
            </a:pPr>
            <a:r>
              <a:rPr lang="en-US" sz="1700">
                <a:solidFill>
                  <a:srgbClr val="FF0000"/>
                </a:solidFill>
              </a:rPr>
              <a:t>RLC: </a:t>
            </a:r>
            <a:r>
              <a:rPr lang="en-US" sz="1700">
                <a:solidFill>
                  <a:schemeClr val="dk1"/>
                </a:solidFill>
              </a:rPr>
              <a:t>Manages segmentation and retransmission and ensures that data is transmitted in the correct order for upper-layer protocols.</a:t>
            </a:r>
            <a:endParaRPr sz="1700">
              <a:solidFill>
                <a:schemeClr val="dk1"/>
              </a:solidFill>
            </a:endParaRPr>
          </a:p>
          <a:p>
            <a:pPr indent="6350" lvl="0" marL="12700" marR="0" rtl="0" algn="l">
              <a:spcBef>
                <a:spcPts val="1470"/>
              </a:spcBef>
              <a:spcAft>
                <a:spcPts val="0"/>
              </a:spcAft>
              <a:buClr>
                <a:srgbClr val="00498E"/>
              </a:buClr>
              <a:buSzPts val="1700"/>
              <a:buChar char="•"/>
            </a:pPr>
            <a:r>
              <a:rPr lang="en-US" sz="1700">
                <a:solidFill>
                  <a:srgbClr val="FF0000"/>
                </a:solidFill>
              </a:rPr>
              <a:t>MAC: </a:t>
            </a:r>
            <a:r>
              <a:rPr lang="en-US" sz="1700">
                <a:solidFill>
                  <a:schemeClr val="dk1"/>
                </a:solidFill>
              </a:rPr>
              <a:t>Handles HARQ (Hybrid Automatic Repeat Request) retransmissions and scheduling. There is one MAC entity per cell.</a:t>
            </a:r>
            <a:endParaRPr sz="1700">
              <a:solidFill>
                <a:srgbClr val="FF0000"/>
              </a:solidFill>
            </a:endParaRPr>
          </a:p>
          <a:p>
            <a:pPr indent="6350" lvl="0" marL="12700" marR="0" rtl="0" algn="l">
              <a:spcBef>
                <a:spcPts val="1470"/>
              </a:spcBef>
              <a:spcAft>
                <a:spcPts val="0"/>
              </a:spcAft>
              <a:buClr>
                <a:srgbClr val="00498E"/>
              </a:buClr>
              <a:buSzPts val="1700"/>
              <a:buChar char="•"/>
            </a:pPr>
            <a:r>
              <a:rPr lang="en-US" sz="1700">
                <a:solidFill>
                  <a:srgbClr val="FF0000"/>
                </a:solidFill>
              </a:rPr>
              <a:t>PHY: </a:t>
            </a:r>
            <a:r>
              <a:rPr lang="en-US" sz="1700">
                <a:solidFill>
                  <a:schemeClr val="dk1"/>
                </a:solidFill>
              </a:rPr>
              <a:t>Involved in coding, modulation, and multiplexing processes.</a:t>
            </a:r>
            <a:endParaRPr sz="1700">
              <a:solidFill>
                <a:schemeClr val="dk1"/>
              </a:solidFill>
            </a:endParaRPr>
          </a:p>
          <a:p>
            <a:pPr indent="0" lvl="0" marL="457200" marR="0" rtl="0" algn="l">
              <a:spcBef>
                <a:spcPts val="147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448" name="Google Shape;44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8104" y="1340768"/>
            <a:ext cx="3384376" cy="3672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5"/>
          <p:cNvSpPr txBox="1"/>
          <p:nvPr>
            <p:ph type="title"/>
          </p:nvPr>
        </p:nvSpPr>
        <p:spPr>
          <a:xfrm>
            <a:off x="457200" y="274638"/>
            <a:ext cx="8229600" cy="490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Wireless Protocol Structure</a:t>
            </a:r>
            <a:endParaRPr/>
          </a:p>
        </p:txBody>
      </p:sp>
      <p:sp>
        <p:nvSpPr>
          <p:cNvPr id="454" name="Google Shape;454;p35"/>
          <p:cNvSpPr txBox="1"/>
          <p:nvPr>
            <p:ph idx="12" type="sldNum"/>
          </p:nvPr>
        </p:nvSpPr>
        <p:spPr>
          <a:xfrm>
            <a:off x="6553987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5" name="Google Shape;455;p35"/>
          <p:cNvSpPr txBox="1"/>
          <p:nvPr/>
        </p:nvSpPr>
        <p:spPr>
          <a:xfrm>
            <a:off x="457200" y="1052736"/>
            <a:ext cx="4767000" cy="52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6350" lvl="0" marL="12700" rtl="0" algn="l">
              <a:spcBef>
                <a:spcPts val="1470"/>
              </a:spcBef>
              <a:spcAft>
                <a:spcPts val="0"/>
              </a:spcAft>
              <a:buClr>
                <a:srgbClr val="00498E"/>
              </a:buClr>
              <a:buSzPts val="1700"/>
              <a:buChar char="•"/>
            </a:pPr>
            <a:r>
              <a:rPr lang="en-US" sz="1700">
                <a:solidFill>
                  <a:srgbClr val="FF0000"/>
                </a:solidFill>
              </a:rPr>
              <a:t>RRC: </a:t>
            </a:r>
            <a:r>
              <a:rPr lang="en-US" sz="1700">
                <a:solidFill>
                  <a:schemeClr val="dk1"/>
                </a:solidFill>
              </a:rPr>
              <a:t>Responsible for establishing and maintaining the connection between the terminal device and the eNB (Evolved NodeB). It also plays a role in handovers when the terminal device moves.</a:t>
            </a:r>
            <a:endParaRPr sz="1700">
              <a:solidFill>
                <a:srgbClr val="FF0000"/>
              </a:solidFill>
            </a:endParaRPr>
          </a:p>
          <a:p>
            <a:pPr indent="6350" lvl="0" marL="12700" rtl="0" algn="l">
              <a:spcBef>
                <a:spcPts val="1470"/>
              </a:spcBef>
              <a:spcAft>
                <a:spcPts val="0"/>
              </a:spcAft>
              <a:buClr>
                <a:srgbClr val="00498E"/>
              </a:buClr>
              <a:buSzPts val="1700"/>
              <a:buChar char="•"/>
            </a:pPr>
            <a:r>
              <a:rPr lang="en-US" sz="1700">
                <a:solidFill>
                  <a:srgbClr val="FF0000"/>
                </a:solidFill>
              </a:rPr>
              <a:t>PDCP: </a:t>
            </a:r>
            <a:r>
              <a:rPr lang="en-US" sz="1700">
                <a:solidFill>
                  <a:schemeClr val="dk1"/>
                </a:solidFill>
              </a:rPr>
              <a:t>Utilizes ROHC (Robust Header Compression) algorithms to compress IP headers, encrypt data, and ensure data integrity.</a:t>
            </a:r>
            <a:endParaRPr sz="1700">
              <a:solidFill>
                <a:srgbClr val="FF0000"/>
              </a:solidFill>
            </a:endParaRPr>
          </a:p>
          <a:p>
            <a:pPr indent="6350" lvl="0" marL="12700" rtl="0" algn="l">
              <a:spcBef>
                <a:spcPts val="1470"/>
              </a:spcBef>
              <a:spcAft>
                <a:spcPts val="0"/>
              </a:spcAft>
              <a:buClr>
                <a:srgbClr val="00498E"/>
              </a:buClr>
              <a:buSzPts val="1700"/>
              <a:buChar char="•"/>
            </a:pPr>
            <a:r>
              <a:rPr lang="en-US" sz="1700">
                <a:solidFill>
                  <a:srgbClr val="FF0000"/>
                </a:solidFill>
              </a:rPr>
              <a:t>RLC: </a:t>
            </a:r>
            <a:r>
              <a:rPr lang="en-US" sz="1700">
                <a:solidFill>
                  <a:schemeClr val="dk1"/>
                </a:solidFill>
              </a:rPr>
              <a:t>Manages segmentation and retransmission and ensures that data is transmitted in the correct order for upper-layer protocols.</a:t>
            </a:r>
            <a:endParaRPr sz="1700">
              <a:solidFill>
                <a:schemeClr val="dk1"/>
              </a:solidFill>
            </a:endParaRPr>
          </a:p>
          <a:p>
            <a:pPr indent="6350" lvl="0" marL="12700" rtl="0" algn="l">
              <a:spcBef>
                <a:spcPts val="1470"/>
              </a:spcBef>
              <a:spcAft>
                <a:spcPts val="0"/>
              </a:spcAft>
              <a:buClr>
                <a:srgbClr val="00498E"/>
              </a:buClr>
              <a:buSzPts val="1700"/>
              <a:buChar char="•"/>
            </a:pPr>
            <a:r>
              <a:rPr lang="en-US" sz="1700">
                <a:solidFill>
                  <a:srgbClr val="FF0000"/>
                </a:solidFill>
              </a:rPr>
              <a:t>MAC: </a:t>
            </a:r>
            <a:r>
              <a:rPr lang="en-US" sz="1700">
                <a:solidFill>
                  <a:schemeClr val="dk1"/>
                </a:solidFill>
              </a:rPr>
              <a:t>Handles HARQ (Hybrid Automatic Repeat Request) retransmissions and scheduling. There is one MAC entity per cell.</a:t>
            </a:r>
            <a:endParaRPr sz="1700">
              <a:solidFill>
                <a:srgbClr val="FF0000"/>
              </a:solidFill>
            </a:endParaRPr>
          </a:p>
          <a:p>
            <a:pPr indent="6350" lvl="0" marL="12700" rtl="0" algn="l">
              <a:spcBef>
                <a:spcPts val="1470"/>
              </a:spcBef>
              <a:spcAft>
                <a:spcPts val="0"/>
              </a:spcAft>
              <a:buClr>
                <a:srgbClr val="00498E"/>
              </a:buClr>
              <a:buSzPts val="1700"/>
              <a:buChar char="•"/>
            </a:pPr>
            <a:r>
              <a:rPr lang="en-US" sz="1700">
                <a:solidFill>
                  <a:srgbClr val="FF0000"/>
                </a:solidFill>
              </a:rPr>
              <a:t>PHY: </a:t>
            </a:r>
            <a:r>
              <a:rPr lang="en-US" sz="1700">
                <a:solidFill>
                  <a:schemeClr val="dk1"/>
                </a:solidFill>
              </a:rPr>
              <a:t>Involved in coding, modulation, and multiplexing processes.</a:t>
            </a:r>
            <a:endParaRPr sz="1700">
              <a:solidFill>
                <a:srgbClr val="FF0000"/>
              </a:solidFill>
            </a:endParaRPr>
          </a:p>
        </p:txBody>
      </p:sp>
      <p:pic>
        <p:nvPicPr>
          <p:cNvPr id="456" name="Google Shape;45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8104" y="1340768"/>
            <a:ext cx="3384376" cy="3672408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35"/>
          <p:cNvSpPr/>
          <p:nvPr/>
        </p:nvSpPr>
        <p:spPr>
          <a:xfrm>
            <a:off x="5214380" y="4293096"/>
            <a:ext cx="3606091" cy="864096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SP_templat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